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73" autoAdjust="0"/>
  </p:normalViewPr>
  <p:slideViewPr>
    <p:cSldViewPr snapToGrid="0">
      <p:cViewPr varScale="1">
        <p:scale>
          <a:sx n="65" d="100"/>
          <a:sy n="65" d="100"/>
        </p:scale>
        <p:origin x="7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29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453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04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93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674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00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38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69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963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03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20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9CC33-7580-4D54-9807-73EB7B8DB927}" type="datetimeFigureOut">
              <a:rPr lang="zh-CN" altLang="en-US" smtClean="0"/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01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9501" y="-190499"/>
            <a:ext cx="10274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1100" y="0"/>
            <a:ext cx="9550400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8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699" y="365125"/>
            <a:ext cx="12664039" cy="606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2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147" y="422877"/>
            <a:ext cx="10250906" cy="589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28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886" y="154004"/>
            <a:ext cx="10939914" cy="684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6156" y="365125"/>
            <a:ext cx="10135402" cy="53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3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016" y="365124"/>
            <a:ext cx="10664792" cy="632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4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5781" y="693019"/>
            <a:ext cx="9865895" cy="54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8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012" y="105877"/>
            <a:ext cx="10607041" cy="68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1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3907" y="365124"/>
            <a:ext cx="10010274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0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2132"/>
            <a:ext cx="10515599" cy="665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533" y="433136"/>
            <a:ext cx="9875520" cy="59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0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" y="365126"/>
            <a:ext cx="11338560" cy="649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375232" cy="61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59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4144" y="365125"/>
            <a:ext cx="9643711" cy="649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625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381" y="365125"/>
            <a:ext cx="11646568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55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219" y="1"/>
            <a:ext cx="1051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51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206478"/>
            <a:ext cx="9937954" cy="665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42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8" y="365124"/>
            <a:ext cx="11562736" cy="639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36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42452"/>
            <a:ext cx="10515600" cy="641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408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60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64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6"/>
            <a:ext cx="10515599" cy="649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13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59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30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59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15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59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23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5"/>
            <a:ext cx="10311580" cy="602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66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284" y="825910"/>
            <a:ext cx="10901515" cy="515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40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24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71948"/>
            <a:ext cx="10515599" cy="603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13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636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37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0</Words>
  <Application>Microsoft Office PowerPoint</Application>
  <PresentationFormat>宽屏</PresentationFormat>
  <Paragraphs>0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6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</dc:creator>
  <cp:lastModifiedBy>Yang</cp:lastModifiedBy>
  <cp:revision>36</cp:revision>
  <dcterms:created xsi:type="dcterms:W3CDTF">2019-12-18T14:27:50Z</dcterms:created>
  <dcterms:modified xsi:type="dcterms:W3CDTF">2019-12-18T16:12:17Z</dcterms:modified>
</cp:coreProperties>
</file>