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48" r:id="rId1"/>
  </p:sldMasterIdLst>
  <p:sldIdLst>
    <p:sldId id="287" r:id="rId2"/>
    <p:sldId id="292" r:id="rId3"/>
    <p:sldId id="291" r:id="rId4"/>
    <p:sldId id="290" r:id="rId5"/>
    <p:sldId id="289" r:id="rId6"/>
    <p:sldId id="288" r:id="rId7"/>
    <p:sldId id="297" r:id="rId8"/>
    <p:sldId id="296" r:id="rId9"/>
    <p:sldId id="295" r:id="rId10"/>
    <p:sldId id="294" r:id="rId11"/>
    <p:sldId id="293" r:id="rId12"/>
    <p:sldId id="298" r:id="rId13"/>
    <p:sldId id="306" r:id="rId14"/>
    <p:sldId id="305" r:id="rId15"/>
    <p:sldId id="304" r:id="rId16"/>
    <p:sldId id="303" r:id="rId17"/>
    <p:sldId id="302" r:id="rId18"/>
    <p:sldId id="301" r:id="rId19"/>
    <p:sldId id="300" r:id="rId20"/>
    <p:sldId id="299" r:id="rId21"/>
    <p:sldId id="310" r:id="rId22"/>
    <p:sldId id="257" r:id="rId23"/>
    <p:sldId id="258" r:id="rId24"/>
    <p:sldId id="259" r:id="rId25"/>
    <p:sldId id="260" r:id="rId26"/>
    <p:sldId id="261" r:id="rId27"/>
    <p:sldId id="262" r:id="rId28"/>
    <p:sldId id="263" r:id="rId29"/>
    <p:sldId id="264" r:id="rId30"/>
    <p:sldId id="265" r:id="rId31"/>
    <p:sldId id="266" r:id="rId32"/>
    <p:sldId id="267" r:id="rId33"/>
    <p:sldId id="268" r:id="rId34"/>
    <p:sldId id="269" r:id="rId35"/>
    <p:sldId id="270" r:id="rId36"/>
    <p:sldId id="271" r:id="rId37"/>
    <p:sldId id="272" r:id="rId38"/>
    <p:sldId id="273" r:id="rId39"/>
    <p:sldId id="274" r:id="rId40"/>
    <p:sldId id="275" r:id="rId41"/>
    <p:sldId id="276" r:id="rId42"/>
    <p:sldId id="277" r:id="rId43"/>
    <p:sldId id="278" r:id="rId44"/>
    <p:sldId id="279" r:id="rId45"/>
    <p:sldId id="280" r:id="rId46"/>
    <p:sldId id="281" r:id="rId47"/>
    <p:sldId id="282" r:id="rId48"/>
    <p:sldId id="283" r:id="rId49"/>
    <p:sldId id="284" r:id="rId50"/>
    <p:sldId id="285" r:id="rId51"/>
    <p:sldId id="286" r:id="rId52"/>
    <p:sldId id="311" r:id="rId53"/>
    <p:sldId id="312" r:id="rId54"/>
    <p:sldId id="313" r:id="rId55"/>
    <p:sldId id="314" r:id="rId56"/>
    <p:sldId id="315" r:id="rId57"/>
    <p:sldId id="316" r:id="rId58"/>
    <p:sldId id="317" r:id="rId59"/>
    <p:sldId id="318" r:id="rId60"/>
    <p:sldId id="319" r:id="rId61"/>
    <p:sldId id="320" r:id="rId62"/>
    <p:sldId id="321" r:id="rId63"/>
    <p:sldId id="322" r:id="rId64"/>
    <p:sldId id="323" r:id="rId65"/>
    <p:sldId id="324" r:id="rId66"/>
    <p:sldId id="325" r:id="rId67"/>
    <p:sldId id="326" r:id="rId68"/>
    <p:sldId id="327" r:id="rId69"/>
    <p:sldId id="328" r:id="rId70"/>
    <p:sldId id="329" r:id="rId71"/>
    <p:sldId id="330" r:id="rId72"/>
    <p:sldId id="331" r:id="rId73"/>
    <p:sldId id="332" r:id="rId74"/>
    <p:sldId id="333" r:id="rId75"/>
    <p:sldId id="338" r:id="rId76"/>
    <p:sldId id="334" r:id="rId77"/>
    <p:sldId id="335" r:id="rId78"/>
    <p:sldId id="336" r:id="rId79"/>
    <p:sldId id="337" r:id="rId80"/>
    <p:sldId id="339" r:id="rId81"/>
    <p:sldId id="340" r:id="rId82"/>
    <p:sldId id="341" r:id="rId83"/>
    <p:sldId id="342" r:id="rId84"/>
    <p:sldId id="343" r:id="rId85"/>
    <p:sldId id="344" r:id="rId86"/>
    <p:sldId id="345" r:id="rId87"/>
    <p:sldId id="346" r:id="rId88"/>
    <p:sldId id="347" r:id="rId89"/>
    <p:sldId id="348" r:id="rId90"/>
    <p:sldId id="349" r:id="rId91"/>
    <p:sldId id="350" r:id="rId92"/>
    <p:sldId id="351" r:id="rId93"/>
    <p:sldId id="352" r:id="rId94"/>
    <p:sldId id="353" r:id="rId95"/>
    <p:sldId id="354" r:id="rId96"/>
    <p:sldId id="355" r:id="rId97"/>
    <p:sldId id="356" r:id="rId98"/>
    <p:sldId id="357" r:id="rId99"/>
    <p:sldId id="358" r:id="rId100"/>
    <p:sldId id="359" r:id="rId101"/>
    <p:sldId id="360" r:id="rId102"/>
    <p:sldId id="361" r:id="rId10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73" autoAdjust="0"/>
  </p:normalViewPr>
  <p:slideViewPr>
    <p:cSldViewPr snapToGrid="0">
      <p:cViewPr varScale="1">
        <p:scale>
          <a:sx n="65" d="100"/>
          <a:sy n="65" d="100"/>
        </p:scale>
        <p:origin x="7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CC33-7580-4D54-9807-73EB7B8DB927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0BF19-40E1-48E5-AF2A-4B710A9ED4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8296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CC33-7580-4D54-9807-73EB7B8DB927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0BF19-40E1-48E5-AF2A-4B710A9ED4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453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CC33-7580-4D54-9807-73EB7B8DB927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0BF19-40E1-48E5-AF2A-4B710A9ED4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704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CC33-7580-4D54-9807-73EB7B8DB927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0BF19-40E1-48E5-AF2A-4B710A9ED4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3935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CC33-7580-4D54-9807-73EB7B8DB927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0BF19-40E1-48E5-AF2A-4B710A9ED4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1674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CC33-7580-4D54-9807-73EB7B8DB927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0BF19-40E1-48E5-AF2A-4B710A9ED4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3008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CC33-7580-4D54-9807-73EB7B8DB927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0BF19-40E1-48E5-AF2A-4B710A9ED4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4389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CC33-7580-4D54-9807-73EB7B8DB927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0BF19-40E1-48E5-AF2A-4B710A9ED4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3692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CC33-7580-4D54-9807-73EB7B8DB927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0BF19-40E1-48E5-AF2A-4B710A9ED4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963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CC33-7580-4D54-9807-73EB7B8DB927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0BF19-40E1-48E5-AF2A-4B710A9ED4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9037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CC33-7580-4D54-9807-73EB7B8DB927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0BF19-40E1-48E5-AF2A-4B710A9ED4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206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9CC33-7580-4D54-9807-73EB7B8DB927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B0BF19-40E1-48E5-AF2A-4B710A9ED4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1241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emf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emf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emf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emf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emf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emf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emf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emf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emf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emf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emf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emf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emf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4"/>
            <a:ext cx="10515600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257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2387" y="127820"/>
            <a:ext cx="9045678" cy="6730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900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94968"/>
            <a:ext cx="8984226" cy="656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819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10515600" cy="6016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841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219201"/>
            <a:ext cx="10515599" cy="4188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26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8464" y="0"/>
            <a:ext cx="72955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26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365126"/>
            <a:ext cx="8335296" cy="5480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15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032387"/>
            <a:ext cx="10515600" cy="482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64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6916" y="501445"/>
            <a:ext cx="8917857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47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2995" y="365125"/>
            <a:ext cx="7462682" cy="632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601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365125"/>
            <a:ext cx="8413954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9389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4"/>
            <a:ext cx="9377516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794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327355"/>
            <a:ext cx="10046110" cy="4159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1113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4"/>
            <a:ext cx="10272252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7349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365124"/>
            <a:ext cx="8482782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8990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698090"/>
            <a:ext cx="9161205" cy="457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4844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522440"/>
            <a:ext cx="8541774" cy="6335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9907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65125"/>
            <a:ext cx="11041626" cy="5907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6880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9298857" cy="605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8115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9072715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8698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2261419"/>
            <a:ext cx="9043219" cy="233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8484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9501" y="-190499"/>
            <a:ext cx="102742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7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1100" y="0"/>
            <a:ext cx="9550400" cy="661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982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7699" y="365125"/>
            <a:ext cx="12664039" cy="606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6234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8147" y="422877"/>
            <a:ext cx="10250906" cy="589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2286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3886" y="154004"/>
            <a:ext cx="10939914" cy="6843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73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6156" y="365125"/>
            <a:ext cx="10135402" cy="536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03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016" y="365124"/>
            <a:ext cx="10664792" cy="6324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74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5781" y="693019"/>
            <a:ext cx="9865895" cy="549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28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2012" y="105877"/>
            <a:ext cx="10607041" cy="682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71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3907" y="365124"/>
            <a:ext cx="10010274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80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02132"/>
            <a:ext cx="10515599" cy="6655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68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3533" y="433136"/>
            <a:ext cx="9875520" cy="596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60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" y="365126"/>
            <a:ext cx="11338560" cy="649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10375232" cy="618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1591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4144" y="365125"/>
            <a:ext cx="9643711" cy="649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6259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381" y="365125"/>
            <a:ext cx="11646568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55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1219" y="1"/>
            <a:ext cx="10515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51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206478"/>
            <a:ext cx="9937954" cy="6651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8424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478" y="365124"/>
            <a:ext cx="11562736" cy="6399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2363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442452"/>
            <a:ext cx="10515600" cy="641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4083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4"/>
            <a:ext cx="10515600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4648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6"/>
            <a:ext cx="10515599" cy="649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0135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4"/>
            <a:ext cx="10515599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3301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4"/>
            <a:ext cx="10515599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0154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4"/>
            <a:ext cx="10515599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12308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365125"/>
            <a:ext cx="10311580" cy="602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8662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2284" y="825910"/>
            <a:ext cx="10901515" cy="515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4403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10515599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3243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471948"/>
            <a:ext cx="10515599" cy="603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6134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10515599" cy="6369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3788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727587"/>
            <a:ext cx="9701980" cy="4463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0920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9829800" cy="5986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85987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365125"/>
            <a:ext cx="8787580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3519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285136"/>
            <a:ext cx="6988276" cy="657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53530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4"/>
            <a:ext cx="8699090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58735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688259"/>
            <a:ext cx="9495502" cy="430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70425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10144432" cy="532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36954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865239"/>
            <a:ext cx="9525000" cy="4325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15885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904568"/>
            <a:ext cx="9121876" cy="472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74621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10515600" cy="4726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11056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4"/>
            <a:ext cx="9800303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80501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4"/>
            <a:ext cx="8876071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62395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4508" y="365125"/>
            <a:ext cx="9338189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2509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4"/>
            <a:ext cx="9092381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67511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4"/>
            <a:ext cx="9751141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32652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4"/>
            <a:ext cx="9662652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61528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365124"/>
            <a:ext cx="10105102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92046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9367683" cy="543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37784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365125"/>
            <a:ext cx="9505334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76882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4"/>
            <a:ext cx="9534832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88919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4"/>
            <a:ext cx="9387348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44973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4"/>
            <a:ext cx="8669593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27710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4"/>
            <a:ext cx="9554498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85993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9974" y="365125"/>
            <a:ext cx="7855974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61373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4"/>
            <a:ext cx="8089490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78986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4"/>
            <a:ext cx="8335297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31554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365124"/>
            <a:ext cx="8020665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73521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688258"/>
            <a:ext cx="9446341" cy="520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78049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8905567" cy="6192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58135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365124"/>
            <a:ext cx="8158317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199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4"/>
            <a:ext cx="8246806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36496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4"/>
            <a:ext cx="9003890" cy="611433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4031225"/>
            <a:ext cx="10515600" cy="2145737"/>
          </a:xfrm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6938170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4"/>
            <a:ext cx="8758083" cy="64928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4619" y="4342218"/>
            <a:ext cx="2840982" cy="232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08592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4"/>
            <a:ext cx="9121877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74416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365124"/>
            <a:ext cx="8384457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625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071716"/>
            <a:ext cx="8915399" cy="421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06526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4"/>
            <a:ext cx="8974393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7598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4"/>
            <a:ext cx="8610600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20568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365125"/>
            <a:ext cx="9416844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37160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4"/>
            <a:ext cx="8364794" cy="6409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71429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4"/>
            <a:ext cx="8581103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24841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6"/>
            <a:ext cx="9082547" cy="5652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20477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8551606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78940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4"/>
            <a:ext cx="9672483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4683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668594"/>
            <a:ext cx="8689257" cy="481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18813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4"/>
            <a:ext cx="8531942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94055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560438"/>
            <a:ext cx="9269360" cy="5692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41909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3670" y="365125"/>
            <a:ext cx="9259530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34967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8699089" cy="5701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28797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9436509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91980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53955" y="782305"/>
            <a:ext cx="2292295" cy="18167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65125"/>
            <a:ext cx="8059993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7095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0</Words>
  <Application>Microsoft Office PowerPoint</Application>
  <PresentationFormat>宽屏</PresentationFormat>
  <Paragraphs>0</Paragraphs>
  <Slides>102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102</vt:i4>
      </vt:variant>
    </vt:vector>
  </HeadingPairs>
  <TitlesOfParts>
    <vt:vector size="107" baseType="lpstr">
      <vt:lpstr>宋体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Yang</dc:creator>
  <cp:lastModifiedBy>Yang</cp:lastModifiedBy>
  <cp:revision>98</cp:revision>
  <dcterms:created xsi:type="dcterms:W3CDTF">2019-12-18T14:27:50Z</dcterms:created>
  <dcterms:modified xsi:type="dcterms:W3CDTF">2019-12-26T10:33:09Z</dcterms:modified>
</cp:coreProperties>
</file>