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50"/>
  </p:notesMasterIdLst>
  <p:handoutMasterIdLst>
    <p:handoutMasterId r:id="rId51"/>
  </p:handoutMasterIdLst>
  <p:sldIdLst>
    <p:sldId id="402" r:id="rId2"/>
    <p:sldId id="522" r:id="rId3"/>
    <p:sldId id="464" r:id="rId4"/>
    <p:sldId id="517" r:id="rId5"/>
    <p:sldId id="494" r:id="rId6"/>
    <p:sldId id="499" r:id="rId7"/>
    <p:sldId id="403" r:id="rId8"/>
    <p:sldId id="520" r:id="rId9"/>
    <p:sldId id="496" r:id="rId10"/>
    <p:sldId id="497" r:id="rId11"/>
    <p:sldId id="472" r:id="rId12"/>
    <p:sldId id="518" r:id="rId13"/>
    <p:sldId id="465" r:id="rId14"/>
    <p:sldId id="451" r:id="rId15"/>
    <p:sldId id="447" r:id="rId16"/>
    <p:sldId id="405" r:id="rId17"/>
    <p:sldId id="406" r:id="rId18"/>
    <p:sldId id="407" r:id="rId19"/>
    <p:sldId id="448" r:id="rId20"/>
    <p:sldId id="477" r:id="rId21"/>
    <p:sldId id="513" r:id="rId22"/>
    <p:sldId id="444" r:id="rId23"/>
    <p:sldId id="411" r:id="rId24"/>
    <p:sldId id="516" r:id="rId25"/>
    <p:sldId id="479" r:id="rId26"/>
    <p:sldId id="480" r:id="rId27"/>
    <p:sldId id="481" r:id="rId28"/>
    <p:sldId id="482" r:id="rId29"/>
    <p:sldId id="486" r:id="rId30"/>
    <p:sldId id="487" r:id="rId31"/>
    <p:sldId id="488" r:id="rId32"/>
    <p:sldId id="489" r:id="rId33"/>
    <p:sldId id="490" r:id="rId34"/>
    <p:sldId id="492" r:id="rId35"/>
    <p:sldId id="491" r:id="rId36"/>
    <p:sldId id="449" r:id="rId37"/>
    <p:sldId id="450" r:id="rId38"/>
    <p:sldId id="500" r:id="rId39"/>
    <p:sldId id="501" r:id="rId40"/>
    <p:sldId id="502" r:id="rId41"/>
    <p:sldId id="503" r:id="rId42"/>
    <p:sldId id="504" r:id="rId43"/>
    <p:sldId id="515" r:id="rId44"/>
    <p:sldId id="505" r:id="rId45"/>
    <p:sldId id="506" r:id="rId46"/>
    <p:sldId id="508" r:id="rId47"/>
    <p:sldId id="509" r:id="rId48"/>
    <p:sldId id="519" r:id="rId49"/>
  </p:sldIdLst>
  <p:sldSz cx="9144000" cy="6858000" type="screen4x3"/>
  <p:notesSz cx="6858000" cy="9144000"/>
  <p:defaultTextStyle>
    <a:defPPr>
      <a:defRPr lang="en-US"/>
    </a:defPPr>
    <a:lvl1pPr marL="0" lvl="0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sz="2400" b="0" i="0" u="none" kern="1200" baseline="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1pPr>
    <a:lvl2pPr marL="457200" lvl="1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sz="2400" b="0" i="0" u="none" kern="1200" baseline="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2pPr>
    <a:lvl3pPr marL="914400" lvl="2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sz="2400" b="0" i="0" u="none" kern="1200" baseline="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3pPr>
    <a:lvl4pPr marL="1371600" lvl="3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sz="2400" b="0" i="0" u="none" kern="1200" baseline="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4pPr>
    <a:lvl5pPr marL="1828800" lvl="4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sz="2400" b="0" i="0" u="none" kern="1200" baseline="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5pPr>
    <a:lvl6pPr marL="2286000" lvl="5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sz="2400" b="0" i="0" u="none" kern="1200" baseline="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6pPr>
    <a:lvl7pPr marL="2743200" lvl="6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sz="2400" b="0" i="0" u="none" kern="1200" baseline="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7pPr>
    <a:lvl8pPr marL="3200400" lvl="7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sz="2400" b="0" i="0" u="none" kern="1200" baseline="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8pPr>
    <a:lvl9pPr marL="3657600" lvl="8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sz="2400" b="0" i="0" u="none" kern="1200" baseline="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864" userDrawn="1">
          <p15:clr>
            <a:srgbClr val="A4A3A4"/>
          </p15:clr>
        </p15:guide>
        <p15:guide id="2" pos="55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chemeClr val="tx1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8000"/>
    <a:srgbClr val="0000FF"/>
    <a:srgbClr val="FF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750"/>
    <p:restoredTop sz="94691"/>
  </p:normalViewPr>
  <p:slideViewPr>
    <p:cSldViewPr showGuides="1">
      <p:cViewPr varScale="1">
        <p:scale>
          <a:sx n="70" d="100"/>
          <a:sy n="70" d="100"/>
        </p:scale>
        <p:origin x="1410" y="33"/>
      </p:cViewPr>
      <p:guideLst>
        <p:guide orient="horz" pos="864"/>
        <p:guide pos="55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 showFormatting="0"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notesMaster" Target="notesMasters/notesMaster1.xml"/><Relationship Id="rId55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8" Type="http://schemas.openxmlformats.org/officeDocument/2006/relationships/slide" Target="slides/slide7.xml"/><Relationship Id="rId51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19050" tIns="0" rIns="19050" bIns="0" numCol="1" anchor="t" anchorCtr="0" compatLnSpc="1"/>
          <a:lstStyle>
            <a:lvl1pPr>
              <a:defRPr sz="1000" i="1"/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000" b="0" i="1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19050" tIns="0" rIns="19050" bIns="0" numCol="1" anchor="t" anchorCtr="0" compatLnSpc="1"/>
          <a:lstStyle>
            <a:lvl1pPr algn="r">
              <a:defRPr sz="1000" i="1"/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000" b="0" i="1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61444" name="Rectangle 4"/>
          <p:cNvSpPr>
            <a:spLocks noGrp="1" noRot="1" noChangeAspect="1" noTextEdit="1"/>
          </p:cNvSpPr>
          <p:nvPr>
            <p:ph type="sldImg" idx="2"/>
          </p:nvPr>
        </p:nvSpPr>
        <p:spPr>
          <a:xfrm>
            <a:off x="1149350" y="692150"/>
            <a:ext cx="4559300" cy="3416300"/>
          </a:xfrm>
          <a:prstGeom prst="rect">
            <a:avLst/>
          </a:prstGeom>
          <a:noFill/>
          <a:ln w="12700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</p:sp>
      <p:sp>
        <p:nvSpPr>
          <p:cNvPr id="205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2075" tIns="46038" rIns="92075" bIns="46038" numCol="1" anchor="t" anchorCtr="0" compatLnSpc="1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Click to edit Master text styles</a:t>
            </a:r>
          </a:p>
          <a:p>
            <a:pPr marL="457200" marR="0" lvl="1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Second level</a:t>
            </a:r>
          </a:p>
          <a:p>
            <a:pPr marL="914400" marR="0" lvl="2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Third level</a:t>
            </a:r>
          </a:p>
          <a:p>
            <a:pPr marL="1371600" marR="0" lvl="3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Fourth level</a:t>
            </a:r>
          </a:p>
          <a:p>
            <a:pPr marL="1828800" marR="0" lvl="4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Fifth level</a:t>
            </a:r>
          </a:p>
        </p:txBody>
      </p:sp>
      <p:sp>
        <p:nvSpPr>
          <p:cNvPr id="205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19050" tIns="0" rIns="19050" bIns="0" numCol="1" anchor="b" anchorCtr="0" compatLnSpc="1"/>
          <a:lstStyle>
            <a:lvl1pPr>
              <a:defRPr sz="1000" i="1"/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000" b="0" i="1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205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19050" tIns="0" rIns="19050" bIns="0" numCol="1" anchor="b" anchorCtr="0" compatLnSpc="1"/>
          <a:lstStyle/>
          <a:p>
            <a:pPr lvl="0" algn="r">
              <a:buNone/>
            </a:pPr>
            <a:fld id="{9A0DB2DC-4C9A-4742-B13C-FB6460FD3503}" type="slidenum">
              <a:rPr lang="zh-CN" altLang="en-US" sz="1000" i="1" dirty="0">
                <a:ea typeface="宋体" panose="02010600030101010101" pitchFamily="2" charset="-122"/>
              </a:rPr>
              <a:t>‹#›</a:t>
            </a:fld>
            <a:endParaRPr lang="zh-CN" altLang="en-US" sz="1000" i="1" dirty="0">
              <a:ea typeface="宋体" panose="02010600030101010101" pitchFamily="2" charset="-122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7"/>
          <p:cNvSpPr txBox="1">
            <a:spLocks noGrp="1"/>
          </p:cNvSpPr>
          <p:nvPr>
            <p:ph type="sldNum" sz="quarter"/>
          </p:nvPr>
        </p:nvSpPr>
        <p:spPr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 lIns="19050" tIns="0" rIns="19050" bIns="0" anchor="b" anchorCtr="0"/>
          <a:lstStyle/>
          <a:p>
            <a:pPr lvl="0" algn="r"/>
            <a:fld id="{9A0DB2DC-4C9A-4742-B13C-FB6460FD3503}" type="slidenum">
              <a:rPr lang="en-US" altLang="en-US" sz="1000" i="1" dirty="0"/>
              <a:t>1</a:t>
            </a:fld>
            <a:endParaRPr lang="en-US" altLang="en-US" sz="1000" i="1" dirty="0"/>
          </a:p>
        </p:txBody>
      </p:sp>
      <p:sp>
        <p:nvSpPr>
          <p:cNvPr id="62467" name="Rectangle 2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</p:spPr>
      </p:sp>
      <p:sp>
        <p:nvSpPr>
          <p:cNvPr id="62468" name="Rectangle 3"/>
          <p:cNvSpPr>
            <a:spLocks noGrp="1"/>
          </p:cNvSpPr>
          <p:nvPr>
            <p:ph type="body" idx="1"/>
          </p:nvPr>
        </p:nvSpPr>
        <p:spPr/>
        <p:txBody>
          <a:bodyPr wrap="square" lIns="92075" tIns="46038" rIns="92075" bIns="46038" anchor="t" anchorCtr="0"/>
          <a:lstStyle/>
          <a:p>
            <a:pPr lvl="0"/>
            <a:endParaRPr lang="en-US" altLang="en-US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7"/>
          <p:cNvSpPr txBox="1">
            <a:spLocks noGrp="1"/>
          </p:cNvSpPr>
          <p:nvPr>
            <p:ph type="sldNum" sz="quarter"/>
          </p:nvPr>
        </p:nvSpPr>
        <p:spPr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 lIns="19050" tIns="0" rIns="19050" bIns="0" anchor="b" anchorCtr="0"/>
          <a:lstStyle/>
          <a:p>
            <a:pPr lvl="0" algn="r"/>
            <a:fld id="{9A0DB2DC-4C9A-4742-B13C-FB6460FD3503}" type="slidenum">
              <a:rPr lang="en-US" altLang="en-US" sz="1000" i="1" dirty="0"/>
              <a:t>3</a:t>
            </a:fld>
            <a:endParaRPr lang="en-US" altLang="en-US" sz="1000" i="1" dirty="0"/>
          </a:p>
        </p:txBody>
      </p:sp>
      <p:sp>
        <p:nvSpPr>
          <p:cNvPr id="63491" name="Rectangle 2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</p:spPr>
      </p:sp>
      <p:sp>
        <p:nvSpPr>
          <p:cNvPr id="63492" name="Rectangle 3"/>
          <p:cNvSpPr>
            <a:spLocks noGrp="1"/>
          </p:cNvSpPr>
          <p:nvPr>
            <p:ph type="body" idx="1"/>
          </p:nvPr>
        </p:nvSpPr>
        <p:spPr/>
        <p:txBody>
          <a:bodyPr wrap="square" lIns="92075" tIns="46038" rIns="92075" bIns="46038" anchor="t" anchorCtr="0"/>
          <a:lstStyle/>
          <a:p>
            <a:pPr lvl="0"/>
            <a:endParaRPr lang="en-US" altLang="en-US"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7"/>
          <p:cNvSpPr txBox="1">
            <a:spLocks noGrp="1"/>
          </p:cNvSpPr>
          <p:nvPr>
            <p:ph type="sldNum" sz="quarter"/>
          </p:nvPr>
        </p:nvSpPr>
        <p:spPr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 lIns="19050" tIns="0" rIns="19050" bIns="0" anchor="b" anchorCtr="0"/>
          <a:lstStyle/>
          <a:p>
            <a:pPr lvl="0" algn="r"/>
            <a:fld id="{9A0DB2DC-4C9A-4742-B13C-FB6460FD3503}" type="slidenum">
              <a:rPr lang="en-US" altLang="en-US" sz="1000" i="1" dirty="0"/>
              <a:t>4</a:t>
            </a:fld>
            <a:endParaRPr lang="en-US" altLang="en-US" sz="1000" i="1" dirty="0"/>
          </a:p>
        </p:txBody>
      </p:sp>
      <p:sp>
        <p:nvSpPr>
          <p:cNvPr id="64515" name="Rectangle 2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</p:spPr>
      </p:sp>
      <p:sp>
        <p:nvSpPr>
          <p:cNvPr id="64516" name="Rectangle 3"/>
          <p:cNvSpPr>
            <a:spLocks noGrp="1"/>
          </p:cNvSpPr>
          <p:nvPr>
            <p:ph type="body" idx="1"/>
          </p:nvPr>
        </p:nvSpPr>
        <p:spPr/>
        <p:txBody>
          <a:bodyPr wrap="square" lIns="92075" tIns="46038" rIns="92075" bIns="46038" anchor="t" anchorCtr="0"/>
          <a:lstStyle/>
          <a:p>
            <a:pPr lvl="0"/>
            <a:endParaRPr lang="en-US" altLang="en-US" dirty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7"/>
          <p:cNvSpPr txBox="1">
            <a:spLocks noGrp="1"/>
          </p:cNvSpPr>
          <p:nvPr>
            <p:ph type="sldNum" sz="quarter"/>
          </p:nvPr>
        </p:nvSpPr>
        <p:spPr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 lIns="19050" tIns="0" rIns="19050" bIns="0" anchor="b" anchorCtr="0"/>
          <a:lstStyle/>
          <a:p>
            <a:pPr lvl="0" algn="r"/>
            <a:fld id="{9A0DB2DC-4C9A-4742-B13C-FB6460FD3503}" type="slidenum">
              <a:rPr lang="en-US" altLang="en-US" sz="1000" i="1" dirty="0"/>
              <a:t>5</a:t>
            </a:fld>
            <a:endParaRPr lang="en-US" altLang="en-US" sz="1000" i="1" dirty="0"/>
          </a:p>
        </p:txBody>
      </p:sp>
      <p:sp>
        <p:nvSpPr>
          <p:cNvPr id="65539" name="Rectangle 2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</p:spPr>
      </p:sp>
      <p:sp>
        <p:nvSpPr>
          <p:cNvPr id="65540" name="Rectangle 3"/>
          <p:cNvSpPr>
            <a:spLocks noGrp="1"/>
          </p:cNvSpPr>
          <p:nvPr>
            <p:ph type="body" idx="1"/>
          </p:nvPr>
        </p:nvSpPr>
        <p:spPr/>
        <p:txBody>
          <a:bodyPr wrap="square" lIns="92075" tIns="46038" rIns="92075" bIns="46038" anchor="t" anchorCtr="0"/>
          <a:lstStyle/>
          <a:p>
            <a:pPr lvl="0"/>
            <a:endParaRPr lang="en-US" altLang="en-US" dirty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7"/>
          <p:cNvSpPr txBox="1">
            <a:spLocks noGrp="1"/>
          </p:cNvSpPr>
          <p:nvPr>
            <p:ph type="sldNum" sz="quarter"/>
          </p:nvPr>
        </p:nvSpPr>
        <p:spPr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 lIns="19050" tIns="0" rIns="19050" bIns="0" anchor="b" anchorCtr="0"/>
          <a:lstStyle/>
          <a:p>
            <a:pPr lvl="0" algn="r"/>
            <a:fld id="{9A0DB2DC-4C9A-4742-B13C-FB6460FD3503}" type="slidenum">
              <a:rPr lang="en-US" altLang="en-US" sz="1000" i="1" dirty="0"/>
              <a:t>6</a:t>
            </a:fld>
            <a:endParaRPr lang="en-US" altLang="en-US" sz="1000" i="1" dirty="0"/>
          </a:p>
        </p:txBody>
      </p:sp>
      <p:sp>
        <p:nvSpPr>
          <p:cNvPr id="66563" name="Rectangle 2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</p:spPr>
      </p:sp>
      <p:sp>
        <p:nvSpPr>
          <p:cNvPr id="66564" name="Rectangle 3"/>
          <p:cNvSpPr>
            <a:spLocks noGrp="1"/>
          </p:cNvSpPr>
          <p:nvPr>
            <p:ph type="body" idx="1"/>
          </p:nvPr>
        </p:nvSpPr>
        <p:spPr/>
        <p:txBody>
          <a:bodyPr wrap="square" lIns="92075" tIns="46038" rIns="92075" bIns="46038" anchor="t" anchorCtr="0"/>
          <a:lstStyle/>
          <a:p>
            <a:pPr lvl="0"/>
            <a:endParaRPr lang="en-US" altLang="en-US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jpe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340" name="组合 5"/>
          <p:cNvGrpSpPr/>
          <p:nvPr/>
        </p:nvGrpSpPr>
        <p:grpSpPr>
          <a:xfrm>
            <a:off x="7810500" y="152400"/>
            <a:ext cx="1219200" cy="647700"/>
            <a:chOff x="5600700" y="1943100"/>
            <a:chExt cx="1219200" cy="647700"/>
          </a:xfrm>
        </p:grpSpPr>
        <p:pic>
          <p:nvPicPr>
            <p:cNvPr id="14345" name="图片 6" descr="java 320×320.jpg"/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6172200" y="1943100"/>
              <a:ext cx="647700" cy="647700"/>
            </a:xfrm>
            <a:prstGeom prst="rect">
              <a:avLst/>
            </a:prstGeom>
            <a:noFill/>
            <a:ln w="9525">
              <a:noFill/>
            </a:ln>
          </p:spPr>
        </p:pic>
        <p:pic>
          <p:nvPicPr>
            <p:cNvPr id="14346" name="图片 7" descr="CQUT_logo  320×320.jpg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5600700" y="1943100"/>
              <a:ext cx="647700" cy="647700"/>
            </a:xfrm>
            <a:prstGeom prst="rect">
              <a:avLst/>
            </a:prstGeom>
            <a:noFill/>
            <a:ln w="9525">
              <a:noFill/>
            </a:ln>
          </p:spPr>
        </p:pic>
      </p:grpSp>
      <p:sp>
        <p:nvSpPr>
          <p:cNvPr id="3104" name="Rectangle 32"/>
          <p:cNvSpPr>
            <a:spLocks noGrp="1" noChangeArrowheads="1"/>
          </p:cNvSpPr>
          <p:nvPr>
            <p:ph type="ctrTitle" sz="quarter"/>
          </p:nvPr>
        </p:nvSpPr>
        <p:spPr>
          <a:xfrm>
            <a:off x="685800" y="1447800"/>
            <a:ext cx="7772400" cy="1143000"/>
          </a:xfrm>
        </p:spPr>
        <p:txBody>
          <a:bodyPr anchorCtr="1"/>
          <a:lstStyle>
            <a:lvl1pPr algn="ctr">
              <a:defRPr sz="4400" b="1"/>
            </a:lvl1pPr>
          </a:lstStyle>
          <a:p>
            <a:pPr lvl="0"/>
            <a:r>
              <a:rPr lang="zh-CN" altLang="en-US" noProof="0"/>
              <a:t>单击此处编辑母版标题样式</a:t>
            </a:r>
            <a:endParaRPr lang="en-US" noProof="0" dirty="0"/>
          </a:p>
        </p:txBody>
      </p:sp>
      <p:sp>
        <p:nvSpPr>
          <p:cNvPr id="3105" name="Rectangle 33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409700" y="2781300"/>
            <a:ext cx="6400800" cy="2514600"/>
          </a:xfrm>
        </p:spPr>
        <p:txBody>
          <a:bodyPr anchor="ctr"/>
          <a:lstStyle>
            <a:lvl1pPr marL="0" indent="0" algn="ctr">
              <a:buFont typeface="Monotype Sorts" pitchFamily="2" charset="2"/>
              <a:buNone/>
              <a:defRPr/>
            </a:lvl1pPr>
          </a:lstStyle>
          <a:p>
            <a:pPr lvl="0"/>
            <a:r>
              <a:rPr lang="zh-CN" altLang="en-US" noProof="0"/>
              <a:t>单击此处编辑母版副标题样式</a:t>
            </a:r>
            <a:endParaRPr lang="en-US" noProof="0" dirty="0"/>
          </a:p>
        </p:txBody>
      </p:sp>
      <p:sp>
        <p:nvSpPr>
          <p:cNvPr id="11" name="Rectangle 34"/>
          <p:cNvSpPr>
            <a:spLocks noGrp="1" noChangeArrowheads="1"/>
          </p:cNvSpPr>
          <p:nvPr>
            <p:ph type="dt" sz="quarter" idx="2"/>
          </p:nvPr>
        </p:nvSpPr>
        <p:spPr bwMode="auto">
          <a:xfrm>
            <a:off x="685800" y="6400800"/>
            <a:ext cx="1905000" cy="457200"/>
          </a:xfrm>
          <a:prstGeom prst="rect">
            <a:avLst/>
          </a:prstGeom>
        </p:spPr>
        <p:txBody>
          <a:bodyPr vert="horz" wrap="none" lIns="92075" tIns="46038" rIns="92075" bIns="46038" numCol="1" anchor="ctr" anchorCtr="0" compatLnSpc="1"/>
          <a:lstStyle>
            <a:lvl1pPr>
              <a:defRPr/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2" name="Rectangle 3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400800"/>
            <a:ext cx="1905000" cy="457200"/>
          </a:xfrm>
          <a:prstGeom prst="rect">
            <a:avLst/>
          </a:prstGeom>
        </p:spPr>
        <p:txBody>
          <a:bodyPr vert="horz" wrap="none" lIns="92075" tIns="46038" rIns="92075" bIns="46038" numCol="1" anchor="ctr" anchorCtr="0" compatLnSpc="1"/>
          <a:lstStyle/>
          <a:p>
            <a:pPr algn="r">
              <a:buNone/>
            </a:pPr>
            <a:fld id="{9A0DB2DC-4C9A-4742-B13C-FB6460FD3503}" type="slidenum">
              <a:rPr lang="zh-CN" altLang="en-US" dirty="0">
                <a:ea typeface="宋体" panose="02010600030101010101" pitchFamily="2" charset="-122"/>
              </a:rPr>
              <a:t>‹#›</a:t>
            </a:fld>
            <a:endParaRPr lang="zh-CN" altLang="en-US" dirty="0">
              <a:ea typeface="宋体" panose="02010600030101010101" pitchFamily="2" charset="-122"/>
            </a:endParaRPr>
          </a:p>
        </p:txBody>
      </p:sp>
    </p:spTree>
  </p:cSld>
  <p:clrMapOvr>
    <a:masterClrMapping/>
  </p:clrMapOvr>
  <p:hf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4" name="图片 7" descr="YYYYY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429375"/>
            <a:ext cx="9144000" cy="428625"/>
          </a:xfrm>
          <a:prstGeom prst="rect">
            <a:avLst/>
          </a:prstGeom>
          <a:noFill/>
          <a:ln w="9525">
            <a:noFill/>
          </a:ln>
        </p:spPr>
      </p:pic>
      <p:grpSp>
        <p:nvGrpSpPr>
          <p:cNvPr id="15365" name="组合 9"/>
          <p:cNvGrpSpPr/>
          <p:nvPr/>
        </p:nvGrpSpPr>
        <p:grpSpPr>
          <a:xfrm>
            <a:off x="7810500" y="152400"/>
            <a:ext cx="1219200" cy="647700"/>
            <a:chOff x="5600700" y="1943100"/>
            <a:chExt cx="1219200" cy="647700"/>
          </a:xfrm>
        </p:grpSpPr>
        <p:pic>
          <p:nvPicPr>
            <p:cNvPr id="15370" name="图片 10" descr="java 320×320.jpg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6172200" y="1943100"/>
              <a:ext cx="647700" cy="647700"/>
            </a:xfrm>
            <a:prstGeom prst="rect">
              <a:avLst/>
            </a:prstGeom>
            <a:noFill/>
            <a:ln w="9525">
              <a:noFill/>
            </a:ln>
          </p:spPr>
        </p:pic>
        <p:pic>
          <p:nvPicPr>
            <p:cNvPr id="15371" name="图片 11" descr="CQUT_logo  320×320.jpg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5600700" y="1943100"/>
              <a:ext cx="647700" cy="647700"/>
            </a:xfrm>
            <a:prstGeom prst="rect">
              <a:avLst/>
            </a:prstGeom>
            <a:noFill/>
            <a:ln w="9525">
              <a:noFill/>
            </a:ln>
          </p:spPr>
        </p:pic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25400"/>
            <a:ext cx="7772400" cy="1079500"/>
          </a:xfrm>
        </p:spPr>
        <p:txBody>
          <a:bodyPr/>
          <a:lstStyle>
            <a:lvl1pPr>
              <a:defRPr sz="4000" b="1">
                <a:latin typeface="Courier New" panose="02070309020205020404" pitchFamily="49" charset="0"/>
                <a:cs typeface="Courier New" panose="02070309020205020404" pitchFamily="49" charset="0"/>
              </a:defRPr>
            </a:lvl1pPr>
          </a:lstStyle>
          <a:p>
            <a:r>
              <a:rPr lang="zh-CN" altLang="en-US" noProof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143000"/>
            <a:ext cx="7772400" cy="5219700"/>
          </a:xfrm>
        </p:spPr>
        <p:txBody>
          <a:bodyPr/>
          <a:lstStyle>
            <a:lvl1pPr algn="just">
              <a:buFont typeface="Wingdings" panose="05000000000000000000" pitchFamily="2" charset="2"/>
              <a:buChar char="F"/>
              <a:defRPr sz="2800"/>
            </a:lvl1pPr>
            <a:lvl2pPr algn="just">
              <a:buFont typeface="Wingdings" panose="05000000000000000000" pitchFamily="2" charset="2"/>
              <a:buChar char="Ø"/>
              <a:defRPr sz="2400"/>
            </a:lvl2pPr>
            <a:lvl3pPr algn="just">
              <a:defRPr sz="2000"/>
            </a:lvl3pPr>
            <a:lvl4pPr algn="just">
              <a:defRPr sz="1800"/>
            </a:lvl4pPr>
            <a:lvl5pPr algn="just">
              <a:buFont typeface="Arial" panose="020B0604020202020204" pitchFamily="34" charset="0"/>
              <a:buChar char="•"/>
              <a:defRPr sz="1600"/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altLang="en-US" dirty="0"/>
          </a:p>
        </p:txBody>
      </p:sp>
      <p:sp>
        <p:nvSpPr>
          <p:cNvPr id="12" name="Rectangle 32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400800"/>
            <a:ext cx="1905000" cy="457200"/>
          </a:xfrm>
          <a:prstGeom prst="rect">
            <a:avLst/>
          </a:prstGeom>
        </p:spPr>
        <p:txBody>
          <a:bodyPr vert="horz" wrap="none" lIns="92075" tIns="46038" rIns="92075" bIns="46038" numCol="1" anchor="ctr" anchorCtr="0" compatLnSpc="1"/>
          <a:lstStyle>
            <a:lvl1pPr>
              <a:defRPr/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3" name="Rectangle 34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399213"/>
            <a:ext cx="1905000" cy="457200"/>
          </a:xfrm>
          <a:prstGeom prst="rect">
            <a:avLst/>
          </a:prstGeom>
        </p:spPr>
        <p:txBody>
          <a:bodyPr vert="horz" wrap="none" lIns="92075" tIns="46038" rIns="92075" bIns="46038" numCol="1" anchor="ctr" anchorCtr="0" compatLnSpc="1"/>
          <a:lstStyle/>
          <a:p>
            <a:pPr algn="r">
              <a:buNone/>
            </a:pPr>
            <a:fld id="{9A0DB2DC-4C9A-4742-B13C-FB6460FD3503}" type="slidenum">
              <a:rPr lang="zh-CN" altLang="en-US" dirty="0">
                <a:ea typeface="宋体" panose="02010600030101010101" pitchFamily="2" charset="-122"/>
              </a:rPr>
              <a:t>‹#›</a:t>
            </a:fld>
            <a:endParaRPr lang="zh-CN" altLang="en-US" dirty="0">
              <a:ea typeface="宋体" panose="02010600030101010101" pitchFamily="2" charset="-122"/>
            </a:endParaRPr>
          </a:p>
        </p:txBody>
      </p:sp>
    </p:spTree>
  </p:cSld>
  <p:clrMapOvr>
    <a:masterClrMapping/>
  </p:clrMapOvr>
  <p:hf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388" name="组合 5"/>
          <p:cNvGrpSpPr/>
          <p:nvPr/>
        </p:nvGrpSpPr>
        <p:grpSpPr>
          <a:xfrm>
            <a:off x="7810500" y="152400"/>
            <a:ext cx="1219200" cy="647700"/>
            <a:chOff x="5600700" y="1943100"/>
            <a:chExt cx="1219200" cy="647700"/>
          </a:xfrm>
        </p:grpSpPr>
        <p:pic>
          <p:nvPicPr>
            <p:cNvPr id="16393" name="图片 6" descr="java 320×320.jpg"/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6172200" y="1943100"/>
              <a:ext cx="647700" cy="647700"/>
            </a:xfrm>
            <a:prstGeom prst="rect">
              <a:avLst/>
            </a:prstGeom>
            <a:noFill/>
            <a:ln w="9525">
              <a:noFill/>
            </a:ln>
          </p:spPr>
        </p:pic>
        <p:pic>
          <p:nvPicPr>
            <p:cNvPr id="16394" name="图片 7" descr="CQUT_logo  320×320.jpg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5600700" y="1943100"/>
              <a:ext cx="647700" cy="647700"/>
            </a:xfrm>
            <a:prstGeom prst="rect">
              <a:avLst/>
            </a:prstGeom>
            <a:noFill/>
            <a:ln w="9525">
              <a:noFill/>
            </a:ln>
          </p:spPr>
        </p:pic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257300"/>
            <a:ext cx="7886700" cy="1714500"/>
          </a:xfrm>
        </p:spPr>
        <p:txBody>
          <a:bodyPr anchorCtr="1"/>
          <a:lstStyle>
            <a:lvl1pPr>
              <a:defRPr sz="44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3009900"/>
            <a:ext cx="7886700" cy="3079751"/>
          </a:xfrm>
        </p:spPr>
        <p:txBody>
          <a:bodyPr/>
          <a:lstStyle>
            <a:lvl1pPr marL="0" indent="0" algn="ctr">
              <a:buNone/>
              <a:defRPr sz="32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11" name="Rectangle 32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400800"/>
            <a:ext cx="1905000" cy="457200"/>
          </a:xfrm>
          <a:prstGeom prst="rect">
            <a:avLst/>
          </a:prstGeom>
        </p:spPr>
        <p:txBody>
          <a:bodyPr vert="horz" wrap="none" lIns="92075" tIns="46038" rIns="92075" bIns="46038" numCol="1" anchor="ctr" anchorCtr="0" compatLnSpc="1"/>
          <a:lstStyle>
            <a:lvl1pPr>
              <a:defRPr/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2" name="Rectangle 34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399213"/>
            <a:ext cx="1905000" cy="457200"/>
          </a:xfrm>
          <a:prstGeom prst="rect">
            <a:avLst/>
          </a:prstGeom>
        </p:spPr>
        <p:txBody>
          <a:bodyPr vert="horz" wrap="none" lIns="92075" tIns="46038" rIns="92075" bIns="46038" numCol="1" anchor="ctr" anchorCtr="0" compatLnSpc="1"/>
          <a:lstStyle/>
          <a:p>
            <a:pPr algn="r">
              <a:buNone/>
            </a:pPr>
            <a:fld id="{9A0DB2DC-4C9A-4742-B13C-FB6460FD3503}" type="slidenum">
              <a:rPr lang="zh-CN" altLang="en-US" dirty="0">
                <a:ea typeface="宋体" panose="02010600030101010101" pitchFamily="2" charset="-122"/>
              </a:rPr>
              <a:t>‹#›</a:t>
            </a:fld>
            <a:endParaRPr lang="zh-CN" altLang="en-US" dirty="0">
              <a:ea typeface="宋体" panose="02010600030101010101" pitchFamily="2" charset="-122"/>
            </a:endParaRPr>
          </a:p>
        </p:txBody>
      </p:sp>
    </p:spTree>
  </p:cSld>
  <p:clrMapOvr>
    <a:masterClrMapping/>
  </p:clrMapOvr>
  <p:hf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412" name="组合 5"/>
          <p:cNvGrpSpPr/>
          <p:nvPr/>
        </p:nvGrpSpPr>
        <p:grpSpPr>
          <a:xfrm>
            <a:off x="7810500" y="152400"/>
            <a:ext cx="1219200" cy="647700"/>
            <a:chOff x="5600700" y="1943100"/>
            <a:chExt cx="1219200" cy="647700"/>
          </a:xfrm>
        </p:grpSpPr>
        <p:pic>
          <p:nvPicPr>
            <p:cNvPr id="17417" name="图片 6" descr="java 320×320.jpg"/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6172200" y="1943100"/>
              <a:ext cx="647700" cy="647700"/>
            </a:xfrm>
            <a:prstGeom prst="rect">
              <a:avLst/>
            </a:prstGeom>
            <a:noFill/>
            <a:ln w="9525">
              <a:noFill/>
            </a:ln>
          </p:spPr>
        </p:pic>
        <p:pic>
          <p:nvPicPr>
            <p:cNvPr id="17418" name="图片 7" descr="CQUT_logo  320×320.jpg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5600700" y="1943100"/>
              <a:ext cx="647700" cy="647700"/>
            </a:xfrm>
            <a:prstGeom prst="rect">
              <a:avLst/>
            </a:prstGeom>
            <a:noFill/>
            <a:ln w="9525">
              <a:noFill/>
            </a:ln>
          </p:spPr>
        </p:pic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8100"/>
            <a:ext cx="7772400" cy="1104900"/>
          </a:xfrm>
        </p:spPr>
        <p:txBody>
          <a:bodyPr/>
          <a:lstStyle>
            <a:lvl1pPr>
              <a:defRPr sz="40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219200"/>
            <a:ext cx="3810000" cy="45529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600"/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  <a:endParaRPr lang="en-US" alt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19200"/>
            <a:ext cx="3810000" cy="45529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600"/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  <a:endParaRPr lang="en-US" altLang="en-US" dirty="0"/>
          </a:p>
        </p:txBody>
      </p:sp>
      <p:sp>
        <p:nvSpPr>
          <p:cNvPr id="11" name="Rectangle 32"/>
          <p:cNvSpPr>
            <a:spLocks noGrp="1" noChangeArrowheads="1"/>
          </p:cNvSpPr>
          <p:nvPr>
            <p:ph type="dt" sz="half" idx="12"/>
          </p:nvPr>
        </p:nvSpPr>
        <p:spPr bwMode="auto">
          <a:xfrm>
            <a:off x="685800" y="6400800"/>
            <a:ext cx="1905000" cy="457200"/>
          </a:xfrm>
          <a:prstGeom prst="rect">
            <a:avLst/>
          </a:prstGeom>
        </p:spPr>
        <p:txBody>
          <a:bodyPr vert="horz" wrap="none" lIns="92075" tIns="46038" rIns="92075" bIns="46038" numCol="1" anchor="ctr" anchorCtr="0" compatLnSpc="1"/>
          <a:lstStyle>
            <a:lvl1pPr>
              <a:defRPr/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2" name="Rectangle 34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399213"/>
            <a:ext cx="1905000" cy="457200"/>
          </a:xfrm>
          <a:prstGeom prst="rect">
            <a:avLst/>
          </a:prstGeom>
        </p:spPr>
        <p:txBody>
          <a:bodyPr vert="horz" wrap="none" lIns="92075" tIns="46038" rIns="92075" bIns="46038" numCol="1" anchor="ctr" anchorCtr="0" compatLnSpc="1"/>
          <a:lstStyle/>
          <a:p>
            <a:pPr algn="r">
              <a:buNone/>
            </a:pPr>
            <a:fld id="{9A0DB2DC-4C9A-4742-B13C-FB6460FD3503}" type="slidenum">
              <a:rPr lang="zh-CN" altLang="en-US" dirty="0">
                <a:ea typeface="宋体" panose="02010600030101010101" pitchFamily="2" charset="-122"/>
              </a:rPr>
              <a:t>‹#›</a:t>
            </a:fld>
            <a:endParaRPr lang="zh-CN" altLang="en-US" dirty="0">
              <a:ea typeface="宋体" panose="02010600030101010101" pitchFamily="2" charset="-122"/>
            </a:endParaRPr>
          </a:p>
        </p:txBody>
      </p:sp>
    </p:spTree>
  </p:cSld>
  <p:clrMapOvr>
    <a:masterClrMapping/>
  </p:clrMapOvr>
  <p:hf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436" name="组合 5"/>
          <p:cNvGrpSpPr/>
          <p:nvPr/>
        </p:nvGrpSpPr>
        <p:grpSpPr>
          <a:xfrm>
            <a:off x="7810500" y="152400"/>
            <a:ext cx="1219200" cy="647700"/>
            <a:chOff x="5600700" y="1943100"/>
            <a:chExt cx="1219200" cy="647700"/>
          </a:xfrm>
        </p:grpSpPr>
        <p:pic>
          <p:nvPicPr>
            <p:cNvPr id="18441" name="图片 6" descr="java 320×320.jpg"/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6172200" y="1943100"/>
              <a:ext cx="647700" cy="647700"/>
            </a:xfrm>
            <a:prstGeom prst="rect">
              <a:avLst/>
            </a:prstGeom>
            <a:noFill/>
            <a:ln w="9525">
              <a:noFill/>
            </a:ln>
          </p:spPr>
        </p:pic>
        <p:pic>
          <p:nvPicPr>
            <p:cNvPr id="18442" name="图片 7" descr="CQUT_logo  320×320.jpg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5600700" y="1943100"/>
              <a:ext cx="647700" cy="647700"/>
            </a:xfrm>
            <a:prstGeom prst="rect">
              <a:avLst/>
            </a:prstGeom>
            <a:noFill/>
            <a:ln w="9525">
              <a:noFill/>
            </a:ln>
          </p:spPr>
        </p:pic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38100"/>
            <a:ext cx="7886700" cy="930275"/>
          </a:xfrm>
        </p:spPr>
        <p:txBody>
          <a:bodyPr/>
          <a:lstStyle>
            <a:lvl1pPr>
              <a:defRPr sz="40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0238" y="1028700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0238" y="1852612"/>
            <a:ext cx="3868737" cy="4433888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  <a:endParaRPr lang="en-US" alt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028700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1852612"/>
            <a:ext cx="3887788" cy="44338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11" name="Rectangle 32"/>
          <p:cNvSpPr>
            <a:spLocks noGrp="1" noChangeArrowheads="1"/>
          </p:cNvSpPr>
          <p:nvPr>
            <p:ph type="dt" sz="half" idx="12"/>
          </p:nvPr>
        </p:nvSpPr>
        <p:spPr bwMode="auto">
          <a:xfrm>
            <a:off x="685800" y="6400800"/>
            <a:ext cx="1905000" cy="457200"/>
          </a:xfrm>
          <a:prstGeom prst="rect">
            <a:avLst/>
          </a:prstGeom>
        </p:spPr>
        <p:txBody>
          <a:bodyPr vert="horz" wrap="none" lIns="92075" tIns="46038" rIns="92075" bIns="46038" numCol="1" anchor="ctr" anchorCtr="0" compatLnSpc="1"/>
          <a:lstStyle>
            <a:lvl1pPr>
              <a:defRPr/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2" name="Rectangle 34"/>
          <p:cNvSpPr>
            <a:spLocks noGrp="1" noChangeArrowheads="1"/>
          </p:cNvSpPr>
          <p:nvPr>
            <p:ph type="sldNum" sz="quarter" idx="14"/>
          </p:nvPr>
        </p:nvSpPr>
        <p:spPr bwMode="auto">
          <a:xfrm>
            <a:off x="6553200" y="6399213"/>
            <a:ext cx="1905000" cy="457200"/>
          </a:xfrm>
          <a:prstGeom prst="rect">
            <a:avLst/>
          </a:prstGeom>
        </p:spPr>
        <p:txBody>
          <a:bodyPr vert="horz" wrap="none" lIns="92075" tIns="46038" rIns="92075" bIns="46038" numCol="1" anchor="ctr" anchorCtr="0" compatLnSpc="1"/>
          <a:lstStyle/>
          <a:p>
            <a:pPr algn="r">
              <a:buNone/>
            </a:pPr>
            <a:fld id="{9A0DB2DC-4C9A-4742-B13C-FB6460FD3503}" type="slidenum">
              <a:rPr lang="zh-CN" altLang="en-US" dirty="0">
                <a:ea typeface="宋体" panose="02010600030101010101" pitchFamily="2" charset="-122"/>
              </a:rPr>
              <a:t>‹#›</a:t>
            </a:fld>
            <a:endParaRPr lang="zh-CN" altLang="en-US" dirty="0">
              <a:ea typeface="宋体" panose="02010600030101010101" pitchFamily="2" charset="-122"/>
            </a:endParaRPr>
          </a:p>
        </p:txBody>
      </p:sp>
    </p:spTree>
  </p:cSld>
  <p:clrMapOvr>
    <a:masterClrMapping/>
  </p:clrMapOvr>
  <p:hf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460" name="组合 5"/>
          <p:cNvGrpSpPr/>
          <p:nvPr/>
        </p:nvGrpSpPr>
        <p:grpSpPr>
          <a:xfrm>
            <a:off x="7810500" y="152400"/>
            <a:ext cx="1219200" cy="647700"/>
            <a:chOff x="5600700" y="1943100"/>
            <a:chExt cx="1219200" cy="647700"/>
          </a:xfrm>
        </p:grpSpPr>
        <p:pic>
          <p:nvPicPr>
            <p:cNvPr id="19465" name="图片 6" descr="java 320×320.jpg"/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6172200" y="1943100"/>
              <a:ext cx="647700" cy="647700"/>
            </a:xfrm>
            <a:prstGeom prst="rect">
              <a:avLst/>
            </a:prstGeom>
            <a:noFill/>
            <a:ln w="9525">
              <a:noFill/>
            </a:ln>
          </p:spPr>
        </p:pic>
        <p:pic>
          <p:nvPicPr>
            <p:cNvPr id="19466" name="图片 7" descr="CQUT_logo  320×320.jpg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5600700" y="1943100"/>
              <a:ext cx="647700" cy="647700"/>
            </a:xfrm>
            <a:prstGeom prst="rect">
              <a:avLst/>
            </a:prstGeom>
            <a:noFill/>
            <a:ln w="9525">
              <a:noFill/>
            </a:ln>
          </p:spPr>
        </p:pic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8100"/>
            <a:ext cx="7772400" cy="895350"/>
          </a:xfrm>
        </p:spPr>
        <p:txBody>
          <a:bodyPr/>
          <a:lstStyle>
            <a:lvl1pPr>
              <a:defRPr sz="40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11" name="Rectangle 32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400800"/>
            <a:ext cx="1905000" cy="457200"/>
          </a:xfrm>
          <a:prstGeom prst="rect">
            <a:avLst/>
          </a:prstGeom>
        </p:spPr>
        <p:txBody>
          <a:bodyPr vert="horz" wrap="none" lIns="92075" tIns="46038" rIns="92075" bIns="46038" numCol="1" anchor="ctr" anchorCtr="0" compatLnSpc="1"/>
          <a:lstStyle>
            <a:lvl1pPr>
              <a:defRPr/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2" name="Rectangle 34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399213"/>
            <a:ext cx="1905000" cy="457200"/>
          </a:xfrm>
          <a:prstGeom prst="rect">
            <a:avLst/>
          </a:prstGeom>
        </p:spPr>
        <p:txBody>
          <a:bodyPr vert="horz" wrap="none" lIns="92075" tIns="46038" rIns="92075" bIns="46038" numCol="1" anchor="ctr" anchorCtr="0" compatLnSpc="1"/>
          <a:lstStyle/>
          <a:p>
            <a:pPr algn="r">
              <a:buNone/>
            </a:pPr>
            <a:fld id="{9A0DB2DC-4C9A-4742-B13C-FB6460FD3503}" type="slidenum">
              <a:rPr lang="zh-CN" altLang="en-US" dirty="0">
                <a:ea typeface="宋体" panose="02010600030101010101" pitchFamily="2" charset="-122"/>
              </a:rPr>
              <a:t>‹#›</a:t>
            </a:fld>
            <a:endParaRPr lang="zh-CN" altLang="en-US" dirty="0">
              <a:ea typeface="宋体" panose="02010600030101010101" pitchFamily="2" charset="-122"/>
            </a:endParaRPr>
          </a:p>
        </p:txBody>
      </p:sp>
    </p:spTree>
  </p:cSld>
  <p:clrMapOvr>
    <a:masterClrMapping/>
  </p:clrMapOvr>
  <p:hf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484" name="组合 5"/>
          <p:cNvGrpSpPr/>
          <p:nvPr/>
        </p:nvGrpSpPr>
        <p:grpSpPr>
          <a:xfrm>
            <a:off x="7810500" y="152400"/>
            <a:ext cx="1219200" cy="647700"/>
            <a:chOff x="5600700" y="1943100"/>
            <a:chExt cx="1219200" cy="647700"/>
          </a:xfrm>
        </p:grpSpPr>
        <p:pic>
          <p:nvPicPr>
            <p:cNvPr id="20489" name="图片 6" descr="java 320×320.jpg"/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6172200" y="1943100"/>
              <a:ext cx="647700" cy="647700"/>
            </a:xfrm>
            <a:prstGeom prst="rect">
              <a:avLst/>
            </a:prstGeom>
            <a:noFill/>
            <a:ln w="9525">
              <a:noFill/>
            </a:ln>
          </p:spPr>
        </p:pic>
        <p:pic>
          <p:nvPicPr>
            <p:cNvPr id="20490" name="图片 7" descr="CQUT_logo  320×320.jpg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5600700" y="1943100"/>
              <a:ext cx="647700" cy="647700"/>
            </a:xfrm>
            <a:prstGeom prst="rect">
              <a:avLst/>
            </a:prstGeom>
            <a:noFill/>
            <a:ln w="9525">
              <a:noFill/>
            </a:ln>
          </p:spPr>
        </p:pic>
      </p:grpSp>
      <p:sp>
        <p:nvSpPr>
          <p:cNvPr id="11" name="Rectangle 32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400800"/>
            <a:ext cx="1905000" cy="457200"/>
          </a:xfrm>
          <a:prstGeom prst="rect">
            <a:avLst/>
          </a:prstGeom>
        </p:spPr>
        <p:txBody>
          <a:bodyPr vert="horz" wrap="none" lIns="92075" tIns="46038" rIns="92075" bIns="46038" numCol="1" anchor="ctr" anchorCtr="0" compatLnSpc="1"/>
          <a:lstStyle>
            <a:lvl1pPr>
              <a:defRPr/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2" name="Rectangle 34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399213"/>
            <a:ext cx="1905000" cy="457200"/>
          </a:xfrm>
          <a:prstGeom prst="rect">
            <a:avLst/>
          </a:prstGeom>
        </p:spPr>
        <p:txBody>
          <a:bodyPr vert="horz" wrap="none" lIns="92075" tIns="46038" rIns="92075" bIns="46038" numCol="1" anchor="ctr" anchorCtr="0" compatLnSpc="1"/>
          <a:lstStyle/>
          <a:p>
            <a:pPr algn="r">
              <a:buNone/>
            </a:pPr>
            <a:fld id="{9A0DB2DC-4C9A-4742-B13C-FB6460FD3503}" type="slidenum">
              <a:rPr lang="zh-CN" altLang="en-US" dirty="0">
                <a:ea typeface="宋体" panose="02010600030101010101" pitchFamily="2" charset="-122"/>
              </a:rPr>
              <a:t>‹#›</a:t>
            </a:fld>
            <a:endParaRPr lang="zh-CN" altLang="en-US" dirty="0">
              <a:ea typeface="宋体" panose="02010600030101010101" pitchFamily="2" charset="-122"/>
            </a:endParaRPr>
          </a:p>
        </p:txBody>
      </p:sp>
    </p:spTree>
  </p:cSld>
  <p:clrMapOvr>
    <a:masterClrMapping/>
  </p:clrMapOvr>
  <p:hf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508" name="组合 5"/>
          <p:cNvGrpSpPr/>
          <p:nvPr/>
        </p:nvGrpSpPr>
        <p:grpSpPr>
          <a:xfrm>
            <a:off x="7810500" y="152400"/>
            <a:ext cx="1219200" cy="647700"/>
            <a:chOff x="5600700" y="1943100"/>
            <a:chExt cx="1219200" cy="647700"/>
          </a:xfrm>
        </p:grpSpPr>
        <p:pic>
          <p:nvPicPr>
            <p:cNvPr id="21513" name="图片 6" descr="java 320×320.jpg"/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6172200" y="1943100"/>
              <a:ext cx="647700" cy="647700"/>
            </a:xfrm>
            <a:prstGeom prst="rect">
              <a:avLst/>
            </a:prstGeom>
            <a:noFill/>
            <a:ln w="9525">
              <a:noFill/>
            </a:ln>
          </p:spPr>
        </p:pic>
        <p:pic>
          <p:nvPicPr>
            <p:cNvPr id="21514" name="图片 7" descr="CQUT_logo  320×320.jpg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5600700" y="1943100"/>
              <a:ext cx="647700" cy="647700"/>
            </a:xfrm>
            <a:prstGeom prst="rect">
              <a:avLst/>
            </a:prstGeom>
            <a:noFill/>
            <a:ln w="9525">
              <a:noFill/>
            </a:ln>
          </p:spPr>
        </p:pic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11" name="Rectangle 32"/>
          <p:cNvSpPr>
            <a:spLocks noGrp="1" noChangeArrowheads="1"/>
          </p:cNvSpPr>
          <p:nvPr>
            <p:ph type="dt" sz="half" idx="12"/>
          </p:nvPr>
        </p:nvSpPr>
        <p:spPr bwMode="auto">
          <a:xfrm>
            <a:off x="685800" y="6400800"/>
            <a:ext cx="1905000" cy="457200"/>
          </a:xfrm>
          <a:prstGeom prst="rect">
            <a:avLst/>
          </a:prstGeom>
        </p:spPr>
        <p:txBody>
          <a:bodyPr vert="horz" wrap="none" lIns="92075" tIns="46038" rIns="92075" bIns="46038" numCol="1" anchor="ctr" anchorCtr="0" compatLnSpc="1"/>
          <a:lstStyle>
            <a:lvl1pPr>
              <a:defRPr/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2" name="Rectangle 34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399213"/>
            <a:ext cx="1905000" cy="457200"/>
          </a:xfrm>
          <a:prstGeom prst="rect">
            <a:avLst/>
          </a:prstGeom>
        </p:spPr>
        <p:txBody>
          <a:bodyPr vert="horz" wrap="none" lIns="92075" tIns="46038" rIns="92075" bIns="46038" numCol="1" anchor="ctr" anchorCtr="0" compatLnSpc="1"/>
          <a:lstStyle/>
          <a:p>
            <a:pPr algn="r">
              <a:buNone/>
            </a:pPr>
            <a:fld id="{9A0DB2DC-4C9A-4742-B13C-FB6460FD3503}" type="slidenum">
              <a:rPr lang="zh-CN" altLang="en-US" dirty="0">
                <a:ea typeface="宋体" panose="02010600030101010101" pitchFamily="2" charset="-122"/>
              </a:rPr>
              <a:t>‹#›</a:t>
            </a:fld>
            <a:endParaRPr lang="zh-CN" altLang="en-US" dirty="0">
              <a:ea typeface="宋体" panose="02010600030101010101" pitchFamily="2" charset="-122"/>
            </a:endParaRPr>
          </a:p>
        </p:txBody>
      </p:sp>
    </p:spTree>
  </p:cSld>
  <p:clrMapOvr>
    <a:masterClrMapping/>
  </p:clrMapOvr>
  <p:hf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532" name="组合 5"/>
          <p:cNvGrpSpPr/>
          <p:nvPr/>
        </p:nvGrpSpPr>
        <p:grpSpPr>
          <a:xfrm>
            <a:off x="7810500" y="152400"/>
            <a:ext cx="1219200" cy="647700"/>
            <a:chOff x="5600700" y="1943100"/>
            <a:chExt cx="1219200" cy="647700"/>
          </a:xfrm>
        </p:grpSpPr>
        <p:pic>
          <p:nvPicPr>
            <p:cNvPr id="22537" name="图片 6" descr="java 320×320.jpg"/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6172200" y="1943100"/>
              <a:ext cx="647700" cy="647700"/>
            </a:xfrm>
            <a:prstGeom prst="rect">
              <a:avLst/>
            </a:prstGeom>
            <a:noFill/>
            <a:ln w="9525">
              <a:noFill/>
            </a:ln>
          </p:spPr>
        </p:pic>
        <p:pic>
          <p:nvPicPr>
            <p:cNvPr id="22538" name="图片 7" descr="CQUT_logo  320×320.jpg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5600700" y="1943100"/>
              <a:ext cx="647700" cy="647700"/>
            </a:xfrm>
            <a:prstGeom prst="rect">
              <a:avLst/>
            </a:prstGeom>
            <a:noFill/>
            <a:ln w="9525">
              <a:noFill/>
            </a:ln>
          </p:spPr>
        </p:pic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 vert="horz" wrap="square" lIns="92075" tIns="46038" rIns="92075" bIns="46038" numCol="1" anchor="t" anchorCtr="0" compatLnSpc="1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5000"/>
              <a:buFont typeface="Monotype Sorts" pitchFamily="2" charset="2"/>
              <a:buNone/>
              <a:defRPr/>
            </a:pPr>
            <a:r>
              <a:rPr kumimoji="0" lang="zh-CN" altLang="en-US" sz="3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单击图标添加图片</a:t>
            </a:r>
            <a:endParaRPr kumimoji="0" lang="en-US" sz="3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11" name="Rectangle 32"/>
          <p:cNvSpPr>
            <a:spLocks noGrp="1" noChangeArrowheads="1"/>
          </p:cNvSpPr>
          <p:nvPr>
            <p:ph type="dt" sz="half" idx="12"/>
          </p:nvPr>
        </p:nvSpPr>
        <p:spPr bwMode="auto">
          <a:xfrm>
            <a:off x="685800" y="6400800"/>
            <a:ext cx="1905000" cy="457200"/>
          </a:xfrm>
          <a:prstGeom prst="rect">
            <a:avLst/>
          </a:prstGeom>
        </p:spPr>
        <p:txBody>
          <a:bodyPr vert="horz" wrap="none" lIns="92075" tIns="46038" rIns="92075" bIns="46038" numCol="1" anchor="ctr" anchorCtr="0" compatLnSpc="1"/>
          <a:lstStyle>
            <a:lvl1pPr>
              <a:defRPr/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2" name="Rectangle 34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399213"/>
            <a:ext cx="1905000" cy="457200"/>
          </a:xfrm>
          <a:prstGeom prst="rect">
            <a:avLst/>
          </a:prstGeom>
        </p:spPr>
        <p:txBody>
          <a:bodyPr vert="horz" wrap="none" lIns="92075" tIns="46038" rIns="92075" bIns="46038" numCol="1" anchor="ctr" anchorCtr="0" compatLnSpc="1"/>
          <a:lstStyle/>
          <a:p>
            <a:pPr algn="r">
              <a:buNone/>
            </a:pPr>
            <a:fld id="{9A0DB2DC-4C9A-4742-B13C-FB6460FD3503}" type="slidenum">
              <a:rPr lang="zh-CN" altLang="en-US" dirty="0">
                <a:ea typeface="宋体" panose="02010600030101010101" pitchFamily="2" charset="-122"/>
              </a:rPr>
              <a:t>‹#›</a:t>
            </a:fld>
            <a:endParaRPr lang="zh-CN" altLang="en-US" dirty="0">
              <a:ea typeface="宋体" panose="02010600030101010101" pitchFamily="2" charset="-122"/>
            </a:endParaRPr>
          </a:p>
        </p:txBody>
      </p:sp>
    </p:spTree>
  </p:cSld>
  <p:clrMapOvr>
    <a:masterClrMapping/>
  </p:clrMapOvr>
  <p:hf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556" name="组合 7"/>
          <p:cNvGrpSpPr/>
          <p:nvPr/>
        </p:nvGrpSpPr>
        <p:grpSpPr>
          <a:xfrm>
            <a:off x="7810500" y="152400"/>
            <a:ext cx="1219200" cy="647700"/>
            <a:chOff x="5600700" y="1943100"/>
            <a:chExt cx="1219200" cy="647700"/>
          </a:xfrm>
        </p:grpSpPr>
        <p:pic>
          <p:nvPicPr>
            <p:cNvPr id="23561" name="图片 8" descr="java 320×320.jpg"/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6172200" y="1943100"/>
              <a:ext cx="647700" cy="647700"/>
            </a:xfrm>
            <a:prstGeom prst="rect">
              <a:avLst/>
            </a:prstGeom>
            <a:noFill/>
            <a:ln w="9525">
              <a:noFill/>
            </a:ln>
          </p:spPr>
        </p:pic>
        <p:pic>
          <p:nvPicPr>
            <p:cNvPr id="23562" name="图片 9" descr="CQUT_logo  320×320.jpg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5600700" y="1943100"/>
              <a:ext cx="647700" cy="647700"/>
            </a:xfrm>
            <a:prstGeom prst="rect">
              <a:avLst/>
            </a:prstGeom>
            <a:noFill/>
            <a:ln w="9525">
              <a:noFill/>
            </a:ln>
          </p:spPr>
        </p:pic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009650"/>
            <a:ext cx="7772400" cy="1466850"/>
          </a:xfrm>
        </p:spPr>
        <p:txBody>
          <a:bodyPr/>
          <a:lstStyle>
            <a:lvl1pPr>
              <a:defRPr sz="40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2590800"/>
            <a:ext cx="7772400" cy="3181350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11" name="Rectangle 32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400800"/>
            <a:ext cx="1905000" cy="457200"/>
          </a:xfrm>
          <a:prstGeom prst="rect">
            <a:avLst/>
          </a:prstGeom>
        </p:spPr>
        <p:txBody>
          <a:bodyPr vert="horz" wrap="none" lIns="92075" tIns="46038" rIns="92075" bIns="46038" numCol="1" anchor="ctr" anchorCtr="0" compatLnSpc="1"/>
          <a:lstStyle>
            <a:lvl1pPr>
              <a:defRPr/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2" name="Rectangle 34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399213"/>
            <a:ext cx="1905000" cy="457200"/>
          </a:xfrm>
          <a:prstGeom prst="rect">
            <a:avLst/>
          </a:prstGeom>
        </p:spPr>
        <p:txBody>
          <a:bodyPr vert="horz" wrap="none" lIns="92075" tIns="46038" rIns="92075" bIns="46038" numCol="1" anchor="ctr" anchorCtr="0" compatLnSpc="1"/>
          <a:lstStyle/>
          <a:p>
            <a:pPr algn="r">
              <a:buNone/>
            </a:pPr>
            <a:fld id="{9A0DB2DC-4C9A-4742-B13C-FB6460FD3503}" type="slidenum">
              <a:rPr lang="zh-CN" altLang="en-US" dirty="0">
                <a:ea typeface="宋体" panose="02010600030101010101" pitchFamily="2" charset="-122"/>
              </a:rPr>
              <a:t>‹#›</a:t>
            </a:fld>
            <a:endParaRPr lang="zh-CN" altLang="en-US" dirty="0">
              <a:ea typeface="宋体" panose="02010600030101010101" pitchFamily="2" charset="-122"/>
            </a:endParaRPr>
          </a:p>
        </p:txBody>
      </p:sp>
    </p:spTree>
  </p:cSld>
  <p:clrMapOvr>
    <a:masterClrMapping/>
  </p:clrMapOvr>
  <p:hf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580" name="组合 7"/>
          <p:cNvGrpSpPr/>
          <p:nvPr/>
        </p:nvGrpSpPr>
        <p:grpSpPr>
          <a:xfrm>
            <a:off x="7810500" y="152400"/>
            <a:ext cx="1219200" cy="647700"/>
            <a:chOff x="5600700" y="1943100"/>
            <a:chExt cx="1219200" cy="647700"/>
          </a:xfrm>
        </p:grpSpPr>
        <p:pic>
          <p:nvPicPr>
            <p:cNvPr id="24585" name="图片 8" descr="java 320×320.jpg"/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6172200" y="1943100"/>
              <a:ext cx="647700" cy="647700"/>
            </a:xfrm>
            <a:prstGeom prst="rect">
              <a:avLst/>
            </a:prstGeom>
            <a:noFill/>
            <a:ln w="9525">
              <a:noFill/>
            </a:ln>
          </p:spPr>
        </p:pic>
        <p:pic>
          <p:nvPicPr>
            <p:cNvPr id="24586" name="图片 9" descr="CQUT_logo  320×320.jpg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5600700" y="1943100"/>
              <a:ext cx="647700" cy="647700"/>
            </a:xfrm>
            <a:prstGeom prst="rect">
              <a:avLst/>
            </a:prstGeom>
            <a:noFill/>
            <a:ln w="9525">
              <a:noFill/>
            </a:ln>
          </p:spPr>
        </p:pic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285750"/>
            <a:ext cx="1943100" cy="5486400"/>
          </a:xfrm>
        </p:spPr>
        <p:txBody>
          <a:bodyPr vert="eaVert"/>
          <a:lstStyle>
            <a:lvl1pPr>
              <a:defRPr sz="40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285750"/>
            <a:ext cx="5676900" cy="5486400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/>
          </a:p>
        </p:txBody>
      </p:sp>
      <p:sp>
        <p:nvSpPr>
          <p:cNvPr id="11" name="Rectangle 32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400800"/>
            <a:ext cx="1905000" cy="457200"/>
          </a:xfrm>
          <a:prstGeom prst="rect">
            <a:avLst/>
          </a:prstGeom>
        </p:spPr>
        <p:txBody>
          <a:bodyPr vert="horz" wrap="none" lIns="92075" tIns="46038" rIns="92075" bIns="46038" numCol="1" anchor="ctr" anchorCtr="0" compatLnSpc="1"/>
          <a:lstStyle>
            <a:lvl1pPr>
              <a:defRPr/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2" name="Rectangle 34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399213"/>
            <a:ext cx="1905000" cy="457200"/>
          </a:xfrm>
          <a:prstGeom prst="rect">
            <a:avLst/>
          </a:prstGeom>
        </p:spPr>
        <p:txBody>
          <a:bodyPr vert="horz" wrap="none" lIns="92075" tIns="46038" rIns="92075" bIns="46038" numCol="1" anchor="ctr" anchorCtr="0" compatLnSpc="1"/>
          <a:lstStyle/>
          <a:p>
            <a:pPr algn="r">
              <a:buNone/>
            </a:pPr>
            <a:fld id="{9A0DB2DC-4C9A-4742-B13C-FB6460FD3503}" type="slidenum">
              <a:rPr lang="zh-CN" altLang="en-US" dirty="0">
                <a:ea typeface="宋体" panose="02010600030101010101" pitchFamily="2" charset="-122"/>
              </a:rPr>
              <a:t>‹#›</a:t>
            </a:fld>
            <a:endParaRPr lang="zh-CN" altLang="en-US" dirty="0">
              <a:ea typeface="宋体" panose="02010600030101010101" pitchFamily="2" charset="-122"/>
            </a:endParaRPr>
          </a:p>
        </p:txBody>
      </p:sp>
    </p:spTree>
  </p:cSld>
  <p:clrMapOvr>
    <a:masterClrMapping/>
  </p:clrMapOvr>
  <p:hf hdr="0" ftr="0" dt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图片 5" descr="YYYYY.jp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6429375"/>
            <a:ext cx="9144000" cy="42862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3315" name="Rectangle 30"/>
          <p:cNvSpPr>
            <a:spLocks noGrp="1"/>
          </p:cNvSpPr>
          <p:nvPr>
            <p:ph type="title"/>
          </p:nvPr>
        </p:nvSpPr>
        <p:spPr>
          <a:xfrm>
            <a:off x="685800" y="1009650"/>
            <a:ext cx="7772400" cy="2457450"/>
          </a:xfrm>
          <a:prstGeom prst="rect">
            <a:avLst/>
          </a:prstGeom>
          <a:noFill/>
          <a:ln w="9525">
            <a:noFill/>
          </a:ln>
        </p:spPr>
        <p:txBody>
          <a:bodyPr lIns="92075" tIns="46038" rIns="92075" bIns="46038" anchor="ctr" anchorCtr="0"/>
          <a:lstStyle/>
          <a:p>
            <a:pPr lvl="0"/>
            <a:r>
              <a:rPr lang="zh-CN" altLang="en-US" dirty="0"/>
              <a:t>单击此处编辑母版标题样式</a:t>
            </a:r>
            <a:endParaRPr lang="en-US" altLang="en-US" dirty="0"/>
          </a:p>
        </p:txBody>
      </p:sp>
      <p:sp>
        <p:nvSpPr>
          <p:cNvPr id="13316" name="Rectangle 31"/>
          <p:cNvSpPr>
            <a:spLocks noGrp="1"/>
          </p:cNvSpPr>
          <p:nvPr>
            <p:ph type="body" idx="1"/>
          </p:nvPr>
        </p:nvSpPr>
        <p:spPr>
          <a:xfrm>
            <a:off x="685800" y="3581400"/>
            <a:ext cx="7772400" cy="2190750"/>
          </a:xfrm>
          <a:prstGeom prst="rect">
            <a:avLst/>
          </a:prstGeom>
          <a:noFill/>
          <a:ln w="9525">
            <a:noFill/>
          </a:ln>
        </p:spPr>
        <p:txBody>
          <a:bodyPr lIns="92075" tIns="46038" rIns="92075" bIns="46038"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  <a:endParaRPr lang="en-US" altLang="en-US" dirty="0"/>
          </a:p>
        </p:txBody>
      </p:sp>
      <p:sp>
        <p:nvSpPr>
          <p:cNvPr id="1056" name="Rectangle 32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400800"/>
            <a:ext cx="19050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none" lIns="92075" tIns="46038" rIns="92075" bIns="46038" numCol="1" anchor="ctr" anchorCtr="0" compatLnSpc="1"/>
          <a:lstStyle>
            <a:lvl1pPr eaLnBrk="0" hangingPunct="0">
              <a:defRPr sz="1400">
                <a:ea typeface="宋体" panose="02010600030101010101" pitchFamily="2" charset="-122"/>
              </a:defRPr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058" name="Rectangle 34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399213"/>
            <a:ext cx="19050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none" lIns="92075" tIns="46038" rIns="92075" bIns="46038" numCol="1" anchor="ctr" anchorCtr="0" compatLnSpc="1"/>
          <a:lstStyle>
            <a:lvl1pPr algn="r">
              <a:defRPr sz="1400">
                <a:ea typeface="宋体" panose="02010600030101010101" pitchFamily="2" charset="-122"/>
              </a:defRPr>
            </a:lvl1pPr>
          </a:lstStyle>
          <a:p>
            <a:pPr lvl="0">
              <a:buNone/>
            </a:pPr>
            <a:fld id="{9A0DB2DC-4C9A-4742-B13C-FB6460FD3503}" type="slidenum">
              <a:rPr lang="zh-CN" altLang="en-US" dirty="0">
                <a:latin typeface="Times New Roman" panose="02020603050405020304" pitchFamily="18" charset="0"/>
              </a:rPr>
              <a:t>‹#›</a:t>
            </a:fld>
            <a:endParaRPr lang="zh-CN" altLang="en-US" dirty="0">
              <a:latin typeface="Times New Roman" panose="02020603050405020304" pitchFamily="18" charset="0"/>
            </a:endParaRPr>
          </a:p>
        </p:txBody>
      </p:sp>
      <p:pic>
        <p:nvPicPr>
          <p:cNvPr id="13319" name="图片 7" descr="PPT新页眉 949×95.jpg"/>
          <p:cNvPicPr>
            <a:picLocks noChangeAspect="1"/>
          </p:cNvPicPr>
          <p:nvPr userDrawn="1"/>
        </p:nvPicPr>
        <p:blipFill>
          <a:blip r:embed="rId14"/>
          <a:stretch>
            <a:fillRect/>
          </a:stretch>
        </p:blipFill>
        <p:spPr>
          <a:xfrm>
            <a:off x="0" y="0"/>
            <a:ext cx="9039225" cy="904875"/>
          </a:xfrm>
          <a:prstGeom prst="rect">
            <a:avLst/>
          </a:prstGeom>
          <a:noFill/>
          <a:ln w="9525">
            <a:noFill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800" b="1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800" b="1">
          <a:solidFill>
            <a:schemeClr val="tx2"/>
          </a:solidFill>
          <a:latin typeface="Times New Roman" panose="02020603050405020304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800" b="1">
          <a:solidFill>
            <a:schemeClr val="tx2"/>
          </a:solidFill>
          <a:latin typeface="Times New Roman" panose="02020603050405020304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800" b="1">
          <a:solidFill>
            <a:schemeClr val="tx2"/>
          </a:solidFill>
          <a:latin typeface="Times New Roman" panose="02020603050405020304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800" b="1">
          <a:solidFill>
            <a:schemeClr val="tx2"/>
          </a:solidFill>
          <a:latin typeface="Times New Roman" panose="02020603050405020304" pitchFamily="18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75000"/>
        <a:buFont typeface="Monotype Sorts" pitchFamily="2" charset="2"/>
        <a:buChar char="F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Font typeface="Wingdings" panose="05000000000000000000" pitchFamily="2" charset="2"/>
        <a:buChar char="Ø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5000"/>
        <a:buFont typeface="Wingdings" panose="05000000000000000000" pitchFamily="2" charset="2"/>
        <a:buChar char="l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hyperlink" Target="html/QuotientWithMethod.bat" TargetMode="External"/><Relationship Id="rId3" Type="http://schemas.openxmlformats.org/officeDocument/2006/relationships/hyperlink" Target="html/Quotient.html" TargetMode="External"/><Relationship Id="rId7" Type="http://schemas.openxmlformats.org/officeDocument/2006/relationships/hyperlink" Target="html/QuotientWithMethod.html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ml/QuotientWithIf.bat" TargetMode="External"/><Relationship Id="rId11" Type="http://schemas.openxmlformats.org/officeDocument/2006/relationships/hyperlink" Target="http://www.cs.armstrong.edu/liang/intro10e/html/Quotient.html" TargetMode="External"/><Relationship Id="rId5" Type="http://schemas.openxmlformats.org/officeDocument/2006/relationships/hyperlink" Target="html/QuotientWithIf.html" TargetMode="External"/><Relationship Id="rId10" Type="http://schemas.openxmlformats.org/officeDocument/2006/relationships/hyperlink" Target="http://www.cs.armstrong.edu/liang/intro10e/html/QuotientWithIf.html" TargetMode="External"/><Relationship Id="rId4" Type="http://schemas.openxmlformats.org/officeDocument/2006/relationships/hyperlink" Target="html/Quotient.bat" TargetMode="External"/><Relationship Id="rId9" Type="http://schemas.openxmlformats.org/officeDocument/2006/relationships/hyperlink" Target="http://www.cs.armstrong.edu/liang/intro10e/html/QuotientWithMethod.html" TargetMode="Externa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ml/QuotientWithException.html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hyperlink" Target="http://www.cs.armstrong.edu/liang/intro10e/html/QuotientWithException.html" TargetMode="External"/><Relationship Id="rId4" Type="http://schemas.openxmlformats.org/officeDocument/2006/relationships/hyperlink" Target="html/QuotientWithException.bat" TargetMode="Externa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ml/InputMismatchExceptionDemo.html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hyperlink" Target="http://www.cs.armstrong.edu/liang/intro10e/html/InputMismatchExceptionDemo.html" TargetMode="External"/><Relationship Id="rId4" Type="http://schemas.openxmlformats.org/officeDocument/2006/relationships/hyperlink" Target="html/InputMismatchExceptionDemo.bat" TargetMode="Externa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oleObject" Target="../embeddings/oleObject1.bin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oleObject" Target="../embeddings/oleObject2.bin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oleObject" Target="../embeddings/oleObject3.bin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oleObject" Target="../embeddings/oleObject4.bin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oleObject" Target="../embeddings/oleObject5.bin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wmf"/><Relationship Id="rId2" Type="http://schemas.openxmlformats.org/officeDocument/2006/relationships/oleObject" Target="../embeddings/oleObject6.bin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wmf"/><Relationship Id="rId2" Type="http://schemas.openxmlformats.org/officeDocument/2006/relationships/oleObject" Target="../embeddings/oleObject7.bin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wmf"/><Relationship Id="rId2" Type="http://schemas.openxmlformats.org/officeDocument/2006/relationships/oleObject" Target="../embeddings/oleObject8.bin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wmf"/><Relationship Id="rId2" Type="http://schemas.openxmlformats.org/officeDocument/2006/relationships/oleObject" Target="../embeddings/oleObject9.bin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hyperlink" Target="html/TestCircleWithException.bat" TargetMode="External"/><Relationship Id="rId2" Type="http://schemas.openxmlformats.org/officeDocument/2006/relationships/hyperlink" Target="html/TestCircleWithException.html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cs.armstrong.edu/liang/intro10e/html/CircleWithException.html" TargetMode="External"/><Relationship Id="rId5" Type="http://schemas.openxmlformats.org/officeDocument/2006/relationships/hyperlink" Target="http://www.cs.armstrong.edu/liang/intro10e/html/TestCircleWithException.html" TargetMode="External"/><Relationship Id="rId4" Type="http://schemas.openxmlformats.org/officeDocument/2006/relationships/hyperlink" Target="html/CircleWithException.html" TargetMode="Externa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hyperlink" Target="http://www.cs.armstrong.edu/liang/intro10e/html/TestCircleWithRadiusException.html" TargetMode="External"/><Relationship Id="rId3" Type="http://schemas.openxmlformats.org/officeDocument/2006/relationships/hyperlink" Target="html/InvalidRadiusException.html" TargetMode="External"/><Relationship Id="rId7" Type="http://schemas.openxmlformats.org/officeDocument/2006/relationships/hyperlink" Target="http://www.cs.armstrong.edu/liang/intro10e/html/CircleWithRadiusException.html" TargetMode="External"/><Relationship Id="rId2" Type="http://schemas.openxmlformats.org/officeDocument/2006/relationships/hyperlink" Target="html/TestCircleWithRadiusException.bat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cs.armstrong.edu/liang/intro10e/html/InvalidRadiusException.html" TargetMode="External"/><Relationship Id="rId5" Type="http://schemas.openxmlformats.org/officeDocument/2006/relationships/hyperlink" Target="html/TestCircleWithRadiusException.html" TargetMode="External"/><Relationship Id="rId4" Type="http://schemas.openxmlformats.org/officeDocument/2006/relationships/hyperlink" Target="html/CircleWithRadiusException.html" TargetMode="Externa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8" Type="http://schemas.openxmlformats.org/officeDocument/2006/relationships/hyperlink" Target="http://www.cs.armstrong.edu/liang/intro10e/html/TestFileClass.html" TargetMode="External"/><Relationship Id="rId3" Type="http://schemas.openxmlformats.org/officeDocument/2006/relationships/hyperlink" Target="html/TestFileClass.bat" TargetMode="External"/><Relationship Id="rId7" Type="http://schemas.openxmlformats.org/officeDocument/2006/relationships/image" Target="../media/image12.png"/><Relationship Id="rId2" Type="http://schemas.openxmlformats.org/officeDocument/2006/relationships/hyperlink" Target="html/TestFileClass.html" TargetMode="External"/><Relationship Id="rId1" Type="http://schemas.openxmlformats.org/officeDocument/2006/relationships/slideLayout" Target="../slideLayouts/slideLayout2.xml"/><Relationship Id="rId6" Type="http://schemas.openxmlformats.org/officeDocument/2006/relationships/oleObject" Target="../embeddings/oleObject11.bin"/><Relationship Id="rId5" Type="http://schemas.openxmlformats.org/officeDocument/2006/relationships/image" Target="../media/image11.png"/><Relationship Id="rId4" Type="http://schemas.openxmlformats.org/officeDocument/2006/relationships/oleObject" Target="../embeddings/oleObject10.bin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hyperlink" Target="html/WriteData.bat" TargetMode="External"/><Relationship Id="rId2" Type="http://schemas.openxmlformats.org/officeDocument/2006/relationships/hyperlink" Target="html/WriteData.html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cs.armstrong.edu/liang/intro10e/html/WriteData.html" TargetMode="External"/><Relationship Id="rId5" Type="http://schemas.openxmlformats.org/officeDocument/2006/relationships/image" Target="../media/image13.wmf"/><Relationship Id="rId4" Type="http://schemas.openxmlformats.org/officeDocument/2006/relationships/oleObject" Target="../embeddings/oleObject12.bin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hyperlink" Target="html/WriteDataWithAutoClose.bat" TargetMode="External"/><Relationship Id="rId2" Type="http://schemas.openxmlformats.org/officeDocument/2006/relationships/hyperlink" Target="html/WriteDataWithAutoClose.html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cs.armstrong.edu/liang/intro10e/html/WriteDataWithAutoClose.html" TargetMode="Externa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wmf"/><Relationship Id="rId2" Type="http://schemas.openxmlformats.org/officeDocument/2006/relationships/oleObject" Target="../embeddings/oleObject13.bin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cs.armstrong.edu/liang/intro10e/html/ReadData.html" TargetMode="External"/><Relationship Id="rId5" Type="http://schemas.openxmlformats.org/officeDocument/2006/relationships/hyperlink" Target="html/ReadData.bat" TargetMode="External"/><Relationship Id="rId4" Type="http://schemas.openxmlformats.org/officeDocument/2006/relationships/hyperlink" Target="html/ReadData.html" TargetMode="Externa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hyperlink" Target="html/ReplaceText.bat" TargetMode="External"/><Relationship Id="rId2" Type="http://schemas.openxmlformats.org/officeDocument/2006/relationships/hyperlink" Target="html/ReplaceText.html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cs.armstrong.edu/liang/intro10e/html/ReplaceText.html" TargetMode="Externa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hyperlink" Target="html/ReadFileFromURL.bat" TargetMode="External"/><Relationship Id="rId2" Type="http://schemas.openxmlformats.org/officeDocument/2006/relationships/hyperlink" Target="html/ReadFileFromURL.html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cs.armstrong.edu/liang/intro10e/html/ReadFileFromURL.html" TargetMode="Externa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GI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ctrTitle" sz="quarter"/>
          </p:nvPr>
        </p:nvSpPr>
        <p:spPr/>
        <p:txBody>
          <a:bodyPr vert="horz" wrap="square" lIns="92075" tIns="46038" rIns="92075" bIns="46038" numCol="1" anchor="ctr" anchorCtr="1" compatLnSpc="1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4400" b="1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j-lt"/>
                <a:ea typeface="宋体" panose="02010600030101010101" pitchFamily="2" charset="-122"/>
                <a:cs typeface="+mj-cs"/>
              </a:rPr>
              <a:t>第</a:t>
            </a:r>
            <a:r>
              <a:rPr kumimoji="0" lang="en-US" altLang="zh-CN" sz="4400" b="1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j-lt"/>
                <a:ea typeface="宋体" panose="02010600030101010101" pitchFamily="2" charset="-122"/>
                <a:cs typeface="+mj-cs"/>
              </a:rPr>
              <a:t>12</a:t>
            </a:r>
            <a:r>
              <a:rPr kumimoji="0" lang="zh-CN" altLang="en-US" sz="4400" b="1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j-lt"/>
                <a:ea typeface="宋体" panose="02010600030101010101" pitchFamily="2" charset="-122"/>
                <a:cs typeface="+mj-cs"/>
              </a:rPr>
              <a:t>章 异常处理和文本</a:t>
            </a:r>
            <a:r>
              <a:rPr kumimoji="0" lang="en-US" altLang="zh-CN" sz="4400" b="1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j-lt"/>
                <a:ea typeface="宋体" panose="02010600030101010101" pitchFamily="2" charset="-122"/>
                <a:cs typeface="+mj-cs"/>
              </a:rPr>
              <a:t>I/O</a:t>
            </a:r>
          </a:p>
        </p:txBody>
      </p:sp>
      <p:sp>
        <p:nvSpPr>
          <p:cNvPr id="25604" name="Slide Number Placeholder 4"/>
          <p:cNvSpPr txBox="1">
            <a:spLocks noGrp="1"/>
          </p:cNvSpPr>
          <p:nvPr>
            <p:ph type="sldNum" sz="quarter" idx="4"/>
          </p:nvPr>
        </p:nvSpPr>
        <p:spPr/>
        <p:txBody>
          <a:bodyPr wrap="none" lIns="92075" tIns="46038" rIns="92075" bIns="46038" anchor="ctr" anchorCtr="0"/>
          <a:lstStyle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45720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2pPr>
            <a:lvl3pPr marL="91440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3pPr>
            <a:lvl4pPr marL="137160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4pPr>
            <a:lvl5pPr marL="182880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5pPr>
          </a:lstStyle>
          <a:p>
            <a:pPr lvl="0" algn="r"/>
            <a:fld id="{9A0DB2DC-4C9A-4742-B13C-FB6460FD3503}" type="slidenum">
              <a:rPr lang="en-US" altLang="en-US" sz="1400" dirty="0">
                <a:ea typeface="宋体" panose="02010600030101010101" pitchFamily="2" charset="-122"/>
              </a:rPr>
              <a:t>1</a:t>
            </a:fld>
            <a:endParaRPr lang="en-US" altLang="en-US" sz="1400" dirty="0">
              <a:ea typeface="宋体" panose="02010600030101010101" pitchFamily="2" charset="-122"/>
            </a:endParaRPr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DB1904CB-B23C-5D9D-224C-0E1A0CAF549D}"/>
              </a:ext>
            </a:extLst>
          </p:cNvPr>
          <p:cNvSpPr>
            <a:spLocks noGrp="1"/>
          </p:cNvSpPr>
          <p:nvPr>
            <p:ph type="subTitle" sz="quarter" idx="1"/>
          </p:nvPr>
        </p:nvSpPr>
        <p:spPr/>
        <p:txBody>
          <a:bodyPr/>
          <a:lstStyle/>
          <a:p>
            <a:endParaRPr lang="LID4096"/>
          </a:p>
        </p:txBody>
      </p:sp>
    </p:spTree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>
                <a:ea typeface="宋体" panose="02010600030101010101" pitchFamily="2" charset="-122"/>
                <a:cs typeface="+mj-cs"/>
                <a:sym typeface="+mn-ea"/>
              </a:rPr>
              <a:t>异常处理概述</a:t>
            </a:r>
            <a:r>
              <a:rPr lang="en-US" altLang="en-US" dirty="0">
                <a:ea typeface="宋体" panose="02010600030101010101" pitchFamily="2" charset="-122"/>
                <a:cs typeface="+mj-cs"/>
                <a:sym typeface="+mn-ea"/>
              </a:rPr>
              <a:t> 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/>
              <a:t>在程序运行过程中，如果</a:t>
            </a:r>
            <a:r>
              <a:rPr lang="en-US" altLang="zh-CN"/>
              <a:t>JVM</a:t>
            </a:r>
            <a:r>
              <a:rPr lang="zh-CN" altLang="en-US"/>
              <a:t>检测出一个不可能执行的操作，就会出现运行时错误</a:t>
            </a:r>
            <a:r>
              <a:rPr lang="en-US" altLang="zh-CN"/>
              <a:t>(</a:t>
            </a:r>
            <a:r>
              <a:rPr lang="en-US" altLang="zh-CN" i="1"/>
              <a:t>runtime error</a:t>
            </a:r>
            <a:r>
              <a:rPr lang="en-US" altLang="zh-CN"/>
              <a:t>)</a:t>
            </a:r>
            <a:r>
              <a:rPr lang="zh-CN" altLang="en-US">
                <a:ea typeface="宋体" panose="02010600030101010101" pitchFamily="2" charset="-122"/>
              </a:rPr>
              <a:t>。</a:t>
            </a:r>
          </a:p>
          <a:p>
            <a:pPr lvl="1"/>
            <a:r>
              <a:rPr lang="zh-CN" altLang="en-US" sz="2000">
                <a:ea typeface="宋体" panose="02010600030101010101" pitchFamily="2" charset="-122"/>
              </a:rPr>
              <a:t>例如：</a:t>
            </a:r>
            <a:r>
              <a:rPr lang="en-US" altLang="zh-CN" sz="2000">
                <a:ea typeface="宋体" panose="02010600030101010101" pitchFamily="2" charset="-122"/>
              </a:rPr>
              <a:t> </a:t>
            </a:r>
            <a:r>
              <a:rPr lang="zh-CN" altLang="en-US" sz="2000">
                <a:ea typeface="宋体" panose="02010600030101010101" pitchFamily="2" charset="-122"/>
              </a:rPr>
              <a:t>数组下标越界，算术错误</a:t>
            </a:r>
            <a:r>
              <a:rPr lang="en-US" altLang="zh-CN" sz="2000">
                <a:ea typeface="宋体" panose="02010600030101010101" pitchFamily="2" charset="-122"/>
              </a:rPr>
              <a:t>(</a:t>
            </a:r>
            <a:r>
              <a:rPr lang="zh-CN" altLang="en-US" sz="2000">
                <a:ea typeface="宋体" panose="02010600030101010101" pitchFamily="2" charset="-122"/>
              </a:rPr>
              <a:t>除数为</a:t>
            </a:r>
            <a:r>
              <a:rPr lang="en-US" altLang="zh-CN" sz="2000">
                <a:ea typeface="宋体" panose="02010600030101010101" pitchFamily="2" charset="-122"/>
              </a:rPr>
              <a:t>0)</a:t>
            </a:r>
            <a:r>
              <a:rPr lang="zh-CN" altLang="en-US" sz="2000">
                <a:ea typeface="宋体" panose="02010600030101010101" pitchFamily="2" charset="-122"/>
              </a:rPr>
              <a:t>等</a:t>
            </a:r>
          </a:p>
          <a:p>
            <a:pPr lvl="1"/>
            <a:endParaRPr lang="zh-CN" altLang="en-US">
              <a:ea typeface="宋体" panose="02010600030101010101" pitchFamily="2" charset="-122"/>
            </a:endParaRPr>
          </a:p>
          <a:p>
            <a:pPr marL="457200" lvl="1" indent="0">
              <a:buNone/>
            </a:pPr>
            <a:r>
              <a:rPr lang="en-US" altLang="zh-CN" sz="1600" b="1" dirty="0">
                <a:solidFill>
                  <a:srgbClr val="000000"/>
                </a:solidFill>
                <a:latin typeface="Courier New" panose="02070309020205020404" pitchFamily="49" charset="0"/>
                <a:ea typeface="宋体" panose="02010600030101010101" pitchFamily="2" charset="-122"/>
                <a:sym typeface="+mn-ea"/>
              </a:rPr>
              <a:t>double[] myList = </a:t>
            </a:r>
            <a:r>
              <a:rPr lang="en-US" altLang="zh-CN" sz="1600" b="1" dirty="0">
                <a:solidFill>
                  <a:schemeClr val="tx1"/>
                </a:solidFill>
                <a:latin typeface="Courier New" panose="02070309020205020404" pitchFamily="49" charset="0"/>
                <a:ea typeface="宋体" panose="02010600030101010101" pitchFamily="2" charset="-122"/>
                <a:sym typeface="+mn-ea"/>
              </a:rPr>
              <a:t>new </a:t>
            </a:r>
            <a:r>
              <a:rPr lang="en-US" altLang="zh-CN" sz="1600" b="1" dirty="0">
                <a:solidFill>
                  <a:srgbClr val="000000"/>
                </a:solidFill>
                <a:latin typeface="Courier New" panose="02070309020205020404" pitchFamily="49" charset="0"/>
                <a:ea typeface="宋体" panose="02010600030101010101" pitchFamily="2" charset="-122"/>
                <a:sym typeface="+mn-ea"/>
              </a:rPr>
              <a:t>double[10]; </a:t>
            </a:r>
            <a:r>
              <a:rPr lang="en-US" altLang="zh-CN" sz="1600" b="1" dirty="0">
                <a:solidFill>
                  <a:srgbClr val="008000"/>
                </a:solidFill>
                <a:latin typeface="Courier New" panose="02070309020205020404" pitchFamily="49" charset="0"/>
                <a:ea typeface="宋体" panose="02010600030101010101" pitchFamily="2" charset="-122"/>
                <a:sym typeface="+mn-ea"/>
              </a:rPr>
              <a:t>//myList.length</a:t>
            </a:r>
            <a:r>
              <a:rPr lang="zh-CN" altLang="en-US" sz="1600" b="1" dirty="0">
                <a:solidFill>
                  <a:srgbClr val="008000"/>
                </a:solidFill>
                <a:latin typeface="Courier New" panose="02070309020205020404" pitchFamily="49" charset="0"/>
                <a:ea typeface="宋体" panose="02010600030101010101" pitchFamily="2" charset="-122"/>
                <a:sym typeface="+mn-ea"/>
              </a:rPr>
              <a:t>为</a:t>
            </a:r>
            <a:r>
              <a:rPr lang="en-US" altLang="zh-CN" sz="1600" b="1" dirty="0">
                <a:solidFill>
                  <a:srgbClr val="008000"/>
                </a:solidFill>
                <a:latin typeface="Courier New" panose="02070309020205020404" pitchFamily="49" charset="0"/>
                <a:ea typeface="宋体" panose="02010600030101010101" pitchFamily="2" charset="-122"/>
                <a:sym typeface="+mn-ea"/>
              </a:rPr>
              <a:t>10</a:t>
            </a:r>
            <a:endParaRPr lang="en-US" altLang="zh-CN" sz="1600" b="1" dirty="0">
              <a:solidFill>
                <a:srgbClr val="000000"/>
              </a:solidFill>
              <a:latin typeface="Courier New" panose="02070309020205020404" pitchFamily="49" charset="0"/>
              <a:ea typeface="宋体" panose="02010600030101010101" pitchFamily="2" charset="-122"/>
              <a:sym typeface="+mn-ea"/>
            </a:endParaRPr>
          </a:p>
          <a:p>
            <a:pPr marL="457200" lvl="1" indent="0">
              <a:buNone/>
            </a:pPr>
            <a:r>
              <a:rPr lang="en-US" altLang="zh-CN" sz="1600" b="1" dirty="0">
                <a:solidFill>
                  <a:srgbClr val="000000"/>
                </a:solidFill>
                <a:latin typeface="Courier New" panose="02070309020205020404" pitchFamily="49" charset="0"/>
                <a:ea typeface="宋体" panose="02010600030101010101" pitchFamily="2" charset="-122"/>
              </a:rPr>
              <a:t>System.out.println("</a:t>
            </a:r>
            <a:r>
              <a:rPr lang="zh-CN" altLang="en-US" sz="1600" b="1" dirty="0">
                <a:solidFill>
                  <a:srgbClr val="000000"/>
                </a:solidFill>
                <a:latin typeface="Courier New" panose="02070309020205020404" pitchFamily="49" charset="0"/>
                <a:ea typeface="宋体" panose="02010600030101010101" pitchFamily="2" charset="-122"/>
              </a:rPr>
              <a:t>数组的最后一个元素是</a:t>
            </a:r>
            <a:r>
              <a:rPr lang="en-US" altLang="zh-CN" sz="1600" b="1" dirty="0">
                <a:solidFill>
                  <a:srgbClr val="000000"/>
                </a:solidFill>
                <a:latin typeface="Courier New" panose="02070309020205020404" pitchFamily="49" charset="0"/>
                <a:ea typeface="宋体" panose="02010600030101010101" pitchFamily="2" charset="-122"/>
              </a:rPr>
              <a:t>: " + </a:t>
            </a:r>
            <a:r>
              <a:rPr lang="en-US" altLang="zh-CN" sz="1600" b="1" dirty="0">
                <a:solidFill>
                  <a:srgbClr val="FF0000"/>
                </a:solidFill>
                <a:latin typeface="Courier New" panose="02070309020205020404" pitchFamily="49" charset="0"/>
                <a:ea typeface="宋体" panose="02010600030101010101" pitchFamily="2" charset="-122"/>
                <a:sym typeface="+mn-ea"/>
              </a:rPr>
              <a:t>myList[10]</a:t>
            </a:r>
            <a:r>
              <a:rPr lang="en-US" altLang="zh-CN" sz="1600" b="1" dirty="0">
                <a:solidFill>
                  <a:srgbClr val="000000"/>
                </a:solidFill>
                <a:latin typeface="Courier New" panose="02070309020205020404" pitchFamily="49" charset="0"/>
                <a:ea typeface="宋体" panose="02010600030101010101" pitchFamily="2" charset="-122"/>
              </a:rPr>
              <a:t>);</a:t>
            </a:r>
          </a:p>
          <a:p>
            <a:pPr marL="457200" lvl="1" indent="0">
              <a:buNone/>
            </a:pPr>
            <a:r>
              <a:rPr lang="en-US" altLang="zh-CN" sz="1600" b="1" dirty="0">
                <a:solidFill>
                  <a:srgbClr val="008000"/>
                </a:solidFill>
                <a:latin typeface="Courier New" panose="02070309020205020404" pitchFamily="49" charset="0"/>
                <a:ea typeface="宋体" panose="02010600030101010101" pitchFamily="2" charset="-122"/>
              </a:rPr>
              <a:t>//ArrayIndexOutOfBoundsException</a:t>
            </a:r>
          </a:p>
          <a:p>
            <a:pPr marL="457200" lvl="1" indent="0">
              <a:buNone/>
            </a:pPr>
            <a:endParaRPr lang="en-US" altLang="zh-CN">
              <a:ea typeface="宋体" panose="02010600030101010101" pitchFamily="2" charset="-122"/>
            </a:endParaRPr>
          </a:p>
          <a:p>
            <a:pPr marL="342900" lvl="1" indent="-342900" algn="just">
              <a:buSzPct val="75000"/>
              <a:buChar char="F"/>
            </a:pPr>
            <a:r>
              <a:rPr lang="zh-CN" altLang="en-US" sz="2800"/>
              <a:t>在</a:t>
            </a:r>
            <a:r>
              <a:rPr lang="zh-CN" altLang="en-US" sz="2800" i="1"/>
              <a:t>Java</a:t>
            </a:r>
            <a:r>
              <a:rPr lang="zh-CN" altLang="en-US" sz="2800"/>
              <a:t>中，运行时错误会作为异常抛出。异常就是一种对象，表示阻止正常进行程序执行的错误或者情况。如果异常没有被处理，那么程序将会非正常终止。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algn="r">
              <a:buNone/>
            </a:pPr>
            <a:fld id="{9A0DB2DC-4C9A-4742-B13C-FB6460FD3503}" type="slidenum">
              <a:rPr lang="zh-CN" altLang="en-US" dirty="0">
                <a:ea typeface="宋体" panose="02010600030101010101" pitchFamily="2" charset="-122"/>
              </a:rPr>
              <a:t>2</a:t>
            </a:fld>
            <a:endParaRPr lang="zh-CN" altLang="en-US" dirty="0">
              <a:ea typeface="宋体" panose="02010600030101010101" pitchFamily="2" charset="-122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1066165" y="3200400"/>
            <a:ext cx="7260590" cy="1045210"/>
          </a:xfrm>
          <a:prstGeom prst="rect">
            <a:avLst/>
          </a:prstGeom>
          <a:noFill/>
          <a:ln w="12700" cap="flat" cmpd="sng" algn="ctr">
            <a:solidFill>
              <a:srgbClr val="C00000"/>
            </a:solidFill>
            <a:prstDash val="solid"/>
            <a:round/>
            <a:headEnd type="none" w="sm" len="sm"/>
            <a:tailEnd type="none" w="sm" len="sm"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US" alt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/>
          </p:cNvSpPr>
          <p:nvPr>
            <p:ph type="title"/>
          </p:nvPr>
        </p:nvSpPr>
        <p:spPr/>
        <p:txBody>
          <a:bodyPr vert="horz" wrap="square" lIns="92075" tIns="46038" rIns="92075" bIns="46038" anchor="ctr" anchorCtr="0"/>
          <a:lstStyle/>
          <a:p>
            <a:pPr eaLnBrk="1" hangingPunct="1">
              <a:buNone/>
            </a:pPr>
            <a:r>
              <a:rPr lang="zh-CN" altLang="en-US" kern="1200" dirty="0">
                <a:latin typeface="Courier New" panose="02070309020205020404" pitchFamily="49" charset="0"/>
                <a:ea typeface="宋体" panose="02010600030101010101" pitchFamily="2" charset="-122"/>
                <a:cs typeface="+mj-cs"/>
              </a:rPr>
              <a:t>异常处理概述</a:t>
            </a:r>
            <a:r>
              <a:rPr lang="en-US" altLang="en-US" kern="1200" dirty="0">
                <a:latin typeface="Courier New" panose="02070309020205020404" pitchFamily="49" charset="0"/>
                <a:ea typeface="宋体" panose="02010600030101010101" pitchFamily="2" charset="-122"/>
                <a:cs typeface="+mj-cs"/>
              </a:rPr>
              <a:t> </a:t>
            </a:r>
          </a:p>
        </p:txBody>
      </p:sp>
      <p:sp>
        <p:nvSpPr>
          <p:cNvPr id="26627" name="Slide Number Placeholder 4"/>
          <p:cNvSpPr txBox="1">
            <a:spLocks noGrp="1"/>
          </p:cNvSpPr>
          <p:nvPr>
            <p:ph type="sldNum" sz="quarter" idx="4"/>
          </p:nvPr>
        </p:nvSpPr>
        <p:spPr/>
        <p:txBody>
          <a:bodyPr wrap="none" lIns="92075" tIns="46038" rIns="92075" bIns="46038" anchor="ctr" anchorCtr="0"/>
          <a:lstStyle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45720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2pPr>
            <a:lvl3pPr marL="91440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3pPr>
            <a:lvl4pPr marL="137160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4pPr>
            <a:lvl5pPr marL="182880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5pPr>
          </a:lstStyle>
          <a:p>
            <a:pPr lvl="0" algn="r"/>
            <a:fld id="{9A0DB2DC-4C9A-4742-B13C-FB6460FD3503}" type="slidenum">
              <a:rPr lang="en-US" altLang="en-US" sz="1400" dirty="0">
                <a:ea typeface="宋体" panose="02010600030101010101" pitchFamily="2" charset="-122"/>
              </a:rPr>
              <a:t>3</a:t>
            </a:fld>
            <a:endParaRPr lang="en-US" altLang="en-US" sz="1400" dirty="0">
              <a:ea typeface="宋体" panose="02010600030101010101" pitchFamily="2" charset="-122"/>
            </a:endParaRPr>
          </a:p>
        </p:txBody>
      </p:sp>
      <p:sp>
        <p:nvSpPr>
          <p:cNvPr id="273413" name="AutoShape 5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1295400" y="1752600"/>
            <a:ext cx="3429000" cy="533400"/>
          </a:xfrm>
          <a:prstGeom prst="actionButtonBlank">
            <a:avLst/>
          </a:prstGeom>
          <a:solidFill>
            <a:srgbClr val="00B050"/>
          </a:solidFill>
          <a:ln>
            <a:noFill/>
          </a:ln>
          <a:effectLst>
            <a:prstShdw prst="shdw17" dist="17961" dir="2700000">
              <a:schemeClr val="tx1">
                <a:gamma/>
                <a:shade val="60000"/>
                <a:invGamma/>
              </a:schemeClr>
            </a:prstShdw>
          </a:effectLst>
        </p:spPr>
        <p:txBody>
          <a:bodyPr wrap="none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2400" b="0" i="0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Book Antiqua" panose="02040602050305030304" pitchFamily="18" charset="0"/>
                <a:ea typeface="宋体" panose="02010600030101010101" pitchFamily="2" charset="-122"/>
                <a:cs typeface="+mn-cs"/>
                <a:hlinkClick r:id="rId3" action="ppaction://program"/>
              </a:rPr>
              <a:t>Quotient</a:t>
            </a:r>
            <a:endParaRPr kumimoji="0" lang="en-US" altLang="zh-CN" sz="2400" b="0" i="0" u="none" strike="noStrike" kern="1200" cap="none" spc="0" normalizeH="0" baseline="0" noProof="0" dirty="0">
              <a:ln>
                <a:noFill/>
              </a:ln>
              <a:solidFill>
                <a:schemeClr val="accent1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26629" name="AutoShape 6">
            <a:hlinkClick r:id="rId4" action="ppaction://program"/>
          </p:cNvPr>
          <p:cNvSpPr/>
          <p:nvPr/>
        </p:nvSpPr>
        <p:spPr>
          <a:xfrm>
            <a:off x="5334000" y="1752600"/>
            <a:ext cx="3429000" cy="533400"/>
          </a:xfrm>
          <a:prstGeom prst="actionButtonBlank">
            <a:avLst/>
          </a:prstGeom>
          <a:solidFill>
            <a:srgbClr val="38A1BA"/>
          </a:solidFill>
          <a:ln w="19050">
            <a:noFill/>
          </a:ln>
          <a:effectLst>
            <a:prstShdw prst="shdw17" dist="17961" dir="2699999">
              <a:srgbClr val="226170"/>
            </a:prstShdw>
          </a:effectLst>
        </p:spPr>
        <p:txBody>
          <a:bodyPr wrap="none" anchor="ctr" anchorCtr="0"/>
          <a:lstStyle/>
          <a:p>
            <a:pPr algn="ctr"/>
            <a:r>
              <a:rPr lang="en-US" altLang="en-US" dirty="0">
                <a:latin typeface="Book Antiqua" panose="02040602050305030304" pitchFamily="18" charset="0"/>
              </a:rPr>
              <a:t>Run</a:t>
            </a:r>
            <a:endParaRPr lang="en-US" altLang="en-US" dirty="0">
              <a:latin typeface="Times New Roman" panose="02020603050405020304" pitchFamily="18" charset="0"/>
            </a:endParaRPr>
          </a:p>
        </p:txBody>
      </p:sp>
      <p:sp>
        <p:nvSpPr>
          <p:cNvPr id="273415" name="AutoShape 7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1143000" y="3352800"/>
            <a:ext cx="3429000" cy="533400"/>
          </a:xfrm>
          <a:prstGeom prst="actionButtonBlank">
            <a:avLst/>
          </a:prstGeom>
          <a:solidFill>
            <a:srgbClr val="00B050"/>
          </a:solidFill>
          <a:ln>
            <a:noFill/>
          </a:ln>
          <a:effectLst>
            <a:prstShdw prst="shdw17" dist="17961" dir="2700000">
              <a:schemeClr val="tx1">
                <a:gamma/>
                <a:shade val="60000"/>
                <a:invGamma/>
              </a:schemeClr>
            </a:prstShdw>
          </a:effectLst>
        </p:spPr>
        <p:txBody>
          <a:bodyPr wrap="none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2400" b="0" i="0" u="none" strike="noStrike" kern="1200" cap="none" spc="0" normalizeH="0" baseline="0" noProof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Book Antiqua" panose="02040602050305030304" pitchFamily="18" charset="0"/>
                <a:ea typeface="宋体" panose="02010600030101010101" pitchFamily="2" charset="-122"/>
                <a:cs typeface="+mn-cs"/>
                <a:hlinkClick r:id="rId5" action="ppaction://program"/>
              </a:rPr>
              <a:t>QuotientWithIf</a:t>
            </a:r>
            <a:endParaRPr kumimoji="0" lang="en-US" altLang="zh-CN" sz="2400" b="0" i="0" u="none" strike="noStrike" kern="1200" cap="none" spc="0" normalizeH="0" baseline="0" noProof="0">
              <a:ln>
                <a:noFill/>
              </a:ln>
              <a:solidFill>
                <a:schemeClr val="accent1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26631" name="AutoShape 8">
            <a:hlinkClick r:id="rId6" action="ppaction://program"/>
          </p:cNvPr>
          <p:cNvSpPr/>
          <p:nvPr/>
        </p:nvSpPr>
        <p:spPr>
          <a:xfrm>
            <a:off x="5181600" y="3352800"/>
            <a:ext cx="3429000" cy="533400"/>
          </a:xfrm>
          <a:prstGeom prst="actionButtonBlank">
            <a:avLst/>
          </a:prstGeom>
          <a:solidFill>
            <a:srgbClr val="38A1BA"/>
          </a:solidFill>
          <a:ln w="19050">
            <a:noFill/>
          </a:ln>
          <a:effectLst>
            <a:prstShdw prst="shdw17" dist="17961" dir="2699999">
              <a:srgbClr val="226170"/>
            </a:prstShdw>
          </a:effectLst>
        </p:spPr>
        <p:txBody>
          <a:bodyPr wrap="none" anchor="ctr" anchorCtr="0"/>
          <a:lstStyle/>
          <a:p>
            <a:pPr algn="ctr"/>
            <a:r>
              <a:rPr lang="en-US" altLang="en-US" dirty="0">
                <a:latin typeface="Book Antiqua" panose="02040602050305030304" pitchFamily="18" charset="0"/>
              </a:rPr>
              <a:t>Run</a:t>
            </a:r>
            <a:endParaRPr lang="en-US" altLang="en-US" dirty="0">
              <a:latin typeface="Times New Roman" panose="02020603050405020304" pitchFamily="18" charset="0"/>
            </a:endParaRPr>
          </a:p>
        </p:txBody>
      </p:sp>
      <p:sp>
        <p:nvSpPr>
          <p:cNvPr id="26632" name="Text Box 11"/>
          <p:cNvSpPr txBox="1"/>
          <p:nvPr/>
        </p:nvSpPr>
        <p:spPr>
          <a:xfrm>
            <a:off x="609600" y="1219200"/>
            <a:ext cx="8534400" cy="521970"/>
          </a:xfrm>
          <a:prstGeom prst="rect">
            <a:avLst/>
          </a:prstGeom>
          <a:noFill/>
          <a:ln w="12700">
            <a:noFill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 sz="2800" dirty="0">
                <a:latin typeface="Times New Roman" panose="02020603050405020304" pitchFamily="18" charset="0"/>
                <a:ea typeface="宋体" panose="02010600030101010101" pitchFamily="2" charset="-122"/>
              </a:rPr>
              <a:t>演示运行错误</a:t>
            </a: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</a:rPr>
              <a:t> </a:t>
            </a:r>
            <a:r>
              <a:rPr lang="zh-CN" altLang="en-US" sz="2800" dirty="0">
                <a:latin typeface="Times New Roman" panose="02020603050405020304" pitchFamily="18" charset="0"/>
                <a:ea typeface="宋体" panose="02010600030101010101" pitchFamily="2" charset="-122"/>
              </a:rPr>
              <a:t>（程序清单</a:t>
            </a: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</a:rPr>
              <a:t>12-1</a:t>
            </a:r>
            <a:r>
              <a:rPr lang="zh-CN" altLang="en-US" sz="2800" dirty="0">
                <a:latin typeface="Times New Roman" panose="02020603050405020304" pitchFamily="18" charset="0"/>
                <a:ea typeface="宋体" panose="02010600030101010101" pitchFamily="2" charset="-122"/>
              </a:rPr>
              <a:t>）</a:t>
            </a:r>
          </a:p>
        </p:txBody>
      </p:sp>
      <p:sp>
        <p:nvSpPr>
          <p:cNvPr id="26633" name="Text Box 12"/>
          <p:cNvSpPr txBox="1"/>
          <p:nvPr/>
        </p:nvSpPr>
        <p:spPr>
          <a:xfrm>
            <a:off x="533400" y="2819400"/>
            <a:ext cx="8382000" cy="521970"/>
          </a:xfrm>
          <a:prstGeom prst="rect">
            <a:avLst/>
          </a:prstGeom>
          <a:noFill/>
          <a:ln w="12700">
            <a:noFill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 sz="2800" dirty="0">
                <a:latin typeface="Times New Roman" panose="02020603050405020304" pitchFamily="18" charset="0"/>
                <a:ea typeface="宋体" panose="02010600030101010101" pitchFamily="2" charset="-122"/>
              </a:rPr>
              <a:t>使用</a:t>
            </a: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</a:rPr>
              <a:t>if</a:t>
            </a:r>
            <a:r>
              <a:rPr lang="zh-CN" altLang="en-US" sz="2800" dirty="0">
                <a:latin typeface="Times New Roman" panose="02020603050405020304" pitchFamily="18" charset="0"/>
                <a:ea typeface="宋体" panose="02010600030101010101" pitchFamily="2" charset="-122"/>
              </a:rPr>
              <a:t>语句解决</a:t>
            </a:r>
            <a:r>
              <a:rPr lang="zh-CN" altLang="en-US" sz="2800" dirty="0">
                <a:ea typeface="宋体" panose="02010600030101010101" pitchFamily="2" charset="-122"/>
                <a:sym typeface="+mn-ea"/>
              </a:rPr>
              <a:t>（程序清单</a:t>
            </a:r>
            <a:r>
              <a:rPr lang="en-US" altLang="zh-CN" sz="2800" dirty="0">
                <a:ea typeface="宋体" panose="02010600030101010101" pitchFamily="2" charset="-122"/>
                <a:sym typeface="+mn-ea"/>
              </a:rPr>
              <a:t>12-2</a:t>
            </a:r>
            <a:r>
              <a:rPr lang="zh-CN" altLang="en-US" sz="2800" dirty="0">
                <a:ea typeface="宋体" panose="02010600030101010101" pitchFamily="2" charset="-122"/>
                <a:sym typeface="+mn-ea"/>
              </a:rPr>
              <a:t>）</a:t>
            </a:r>
            <a:endParaRPr lang="zh-CN" altLang="en-US" sz="2800" dirty="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26634" name="Text Box 13"/>
          <p:cNvSpPr txBox="1"/>
          <p:nvPr/>
        </p:nvSpPr>
        <p:spPr>
          <a:xfrm>
            <a:off x="533400" y="4419600"/>
            <a:ext cx="8382000" cy="1076325"/>
          </a:xfrm>
          <a:prstGeom prst="rect">
            <a:avLst/>
          </a:prstGeom>
          <a:noFill/>
          <a:ln w="12700">
            <a:noFill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 sz="2800" dirty="0">
                <a:latin typeface="Times New Roman" panose="02020603050405020304" pitchFamily="18" charset="0"/>
                <a:ea typeface="宋体" panose="02010600030101010101" pitchFamily="2" charset="-122"/>
              </a:rPr>
              <a:t>使用方法解决</a:t>
            </a:r>
            <a:r>
              <a:rPr lang="zh-CN" altLang="en-US" sz="2800" dirty="0">
                <a:ea typeface="宋体" panose="02010600030101010101" pitchFamily="2" charset="-122"/>
                <a:sym typeface="+mn-ea"/>
              </a:rPr>
              <a:t>（程序清单</a:t>
            </a:r>
            <a:r>
              <a:rPr lang="en-US" altLang="zh-CN" sz="2800" dirty="0">
                <a:ea typeface="宋体" panose="02010600030101010101" pitchFamily="2" charset="-122"/>
                <a:sym typeface="+mn-ea"/>
              </a:rPr>
              <a:t>12-3</a:t>
            </a:r>
            <a:r>
              <a:rPr lang="zh-CN" altLang="en-US" sz="2800" dirty="0">
                <a:ea typeface="宋体" panose="02010600030101010101" pitchFamily="2" charset="-122"/>
                <a:sym typeface="+mn-ea"/>
              </a:rPr>
              <a:t>）</a:t>
            </a:r>
            <a:endParaRPr lang="zh-CN" altLang="en-US" sz="2800" dirty="0">
              <a:latin typeface="Times New Roman" panose="02020603050405020304" pitchFamily="18" charset="0"/>
              <a:ea typeface="宋体" panose="02010600030101010101" pitchFamily="2" charset="-122"/>
            </a:endParaRPr>
          </a:p>
          <a:p>
            <a:pPr>
              <a:spcBef>
                <a:spcPct val="50000"/>
              </a:spcBef>
            </a:pPr>
            <a:r>
              <a:rPr lang="zh-CN" altLang="en-US" dirty="0">
                <a:latin typeface="Times New Roman" panose="02020603050405020304" pitchFamily="18" charset="0"/>
                <a:ea typeface="宋体" panose="02010600030101010101" pitchFamily="2" charset="-122"/>
              </a:rPr>
              <a:t>  </a:t>
            </a:r>
            <a:r>
              <a:rPr lang="en-US" altLang="zh-CN" dirty="0">
                <a:latin typeface="Times New Roman" panose="02020603050405020304" pitchFamily="18" charset="0"/>
                <a:ea typeface="宋体" panose="02010600030101010101" pitchFamily="2" charset="-122"/>
              </a:rPr>
              <a:t>(</a:t>
            </a:r>
            <a:r>
              <a:rPr lang="zh-CN" altLang="en-US" dirty="0">
                <a:solidFill>
                  <a:srgbClr val="C00000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问题：程序的终止由一个方法来执行了</a:t>
            </a:r>
            <a:r>
              <a:rPr lang="en-US" altLang="zh-CN" dirty="0">
                <a:latin typeface="Times New Roman" panose="02020603050405020304" pitchFamily="18" charset="0"/>
                <a:ea typeface="宋体" panose="02010600030101010101" pitchFamily="2" charset="-122"/>
              </a:rPr>
              <a:t>)</a:t>
            </a:r>
            <a:endParaRPr lang="zh-CN" altLang="en-US" dirty="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273422" name="AutoShape 14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1143000" y="5638800"/>
            <a:ext cx="3429000" cy="533400"/>
          </a:xfrm>
          <a:prstGeom prst="actionButtonBlank">
            <a:avLst/>
          </a:prstGeom>
          <a:solidFill>
            <a:srgbClr val="00B050"/>
          </a:solidFill>
          <a:ln>
            <a:noFill/>
          </a:ln>
          <a:effectLst>
            <a:prstShdw prst="shdw17" dist="17961" dir="2700000">
              <a:schemeClr val="tx1">
                <a:gamma/>
                <a:shade val="60000"/>
                <a:invGamma/>
              </a:schemeClr>
            </a:prstShdw>
          </a:effectLst>
        </p:spPr>
        <p:txBody>
          <a:bodyPr wrap="none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2400" b="0" i="0" u="none" strike="noStrike" kern="1200" cap="none" spc="0" normalizeH="0" baseline="0" noProof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Book Antiqua" panose="02040602050305030304" pitchFamily="18" charset="0"/>
                <a:ea typeface="宋体" panose="02010600030101010101" pitchFamily="2" charset="-122"/>
                <a:cs typeface="+mn-cs"/>
                <a:hlinkClick r:id="rId7" action="ppaction://program"/>
              </a:rPr>
              <a:t>QuotientWithMethod</a:t>
            </a:r>
            <a:endParaRPr kumimoji="0" lang="en-US" altLang="zh-CN" sz="2400" b="0" i="0" u="none" strike="noStrike" kern="1200" cap="none" spc="0" normalizeH="0" baseline="0" noProof="0">
              <a:ln>
                <a:noFill/>
              </a:ln>
              <a:solidFill>
                <a:schemeClr val="accent1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26636" name="AutoShape 15">
            <a:hlinkClick r:id="rId8" action="ppaction://program"/>
          </p:cNvPr>
          <p:cNvSpPr/>
          <p:nvPr/>
        </p:nvSpPr>
        <p:spPr>
          <a:xfrm>
            <a:off x="5181600" y="5638800"/>
            <a:ext cx="3429000" cy="533400"/>
          </a:xfrm>
          <a:prstGeom prst="actionButtonBlank">
            <a:avLst/>
          </a:prstGeom>
          <a:solidFill>
            <a:srgbClr val="38A1BA"/>
          </a:solidFill>
          <a:ln w="19050">
            <a:noFill/>
          </a:ln>
          <a:effectLst>
            <a:prstShdw prst="shdw17" dist="17961" dir="2699999">
              <a:srgbClr val="226170"/>
            </a:prstShdw>
          </a:effectLst>
        </p:spPr>
        <p:txBody>
          <a:bodyPr wrap="none" anchor="ctr" anchorCtr="0"/>
          <a:lstStyle/>
          <a:p>
            <a:pPr algn="ctr"/>
            <a:r>
              <a:rPr lang="en-US" altLang="en-US" dirty="0">
                <a:latin typeface="Book Antiqua" panose="02040602050305030304" pitchFamily="18" charset="0"/>
              </a:rPr>
              <a:t>Run</a:t>
            </a:r>
            <a:endParaRPr lang="en-US" altLang="en-US" dirty="0">
              <a:latin typeface="Times New Roman" panose="02020603050405020304" pitchFamily="18" charset="0"/>
            </a:endParaRPr>
          </a:p>
        </p:txBody>
      </p:sp>
      <p:sp>
        <p:nvSpPr>
          <p:cNvPr id="26637" name="AutoShape 16">
            <a:hlinkClick r:id="rId9"/>
          </p:cNvPr>
          <p:cNvSpPr/>
          <p:nvPr/>
        </p:nvSpPr>
        <p:spPr>
          <a:xfrm>
            <a:off x="609600" y="5638800"/>
            <a:ext cx="468313" cy="576263"/>
          </a:xfrm>
          <a:prstGeom prst="actionButtonDocument">
            <a:avLst/>
          </a:prstGeom>
          <a:solidFill>
            <a:srgbClr val="92D050"/>
          </a:solidFill>
          <a:ln w="9525">
            <a:noFill/>
          </a:ln>
        </p:spPr>
        <p:txBody>
          <a:bodyPr wrap="none" anchor="ctr" anchorCtr="0"/>
          <a:lstStyle/>
          <a:p>
            <a:endParaRPr lang="en-US" altLang="en-US" dirty="0">
              <a:latin typeface="Times New Roman" panose="02020603050405020304" pitchFamily="18" charset="0"/>
            </a:endParaRPr>
          </a:p>
        </p:txBody>
      </p:sp>
      <p:sp>
        <p:nvSpPr>
          <p:cNvPr id="26638" name="AutoShape 17">
            <a:hlinkClick r:id="rId10"/>
          </p:cNvPr>
          <p:cNvSpPr/>
          <p:nvPr/>
        </p:nvSpPr>
        <p:spPr>
          <a:xfrm>
            <a:off x="533400" y="3352800"/>
            <a:ext cx="468313" cy="576263"/>
          </a:xfrm>
          <a:prstGeom prst="actionButtonDocument">
            <a:avLst/>
          </a:prstGeom>
          <a:solidFill>
            <a:srgbClr val="92D050"/>
          </a:solidFill>
          <a:ln w="9525">
            <a:noFill/>
          </a:ln>
        </p:spPr>
        <p:txBody>
          <a:bodyPr wrap="none" anchor="ctr" anchorCtr="0"/>
          <a:lstStyle/>
          <a:p>
            <a:endParaRPr lang="en-US" altLang="en-US" dirty="0">
              <a:latin typeface="Times New Roman" panose="02020603050405020304" pitchFamily="18" charset="0"/>
            </a:endParaRPr>
          </a:p>
        </p:txBody>
      </p:sp>
      <p:sp>
        <p:nvSpPr>
          <p:cNvPr id="26639" name="AutoShape 18">
            <a:hlinkClick r:id="rId11"/>
          </p:cNvPr>
          <p:cNvSpPr/>
          <p:nvPr/>
        </p:nvSpPr>
        <p:spPr>
          <a:xfrm>
            <a:off x="762000" y="1752600"/>
            <a:ext cx="468313" cy="576263"/>
          </a:xfrm>
          <a:prstGeom prst="actionButtonDocument">
            <a:avLst/>
          </a:prstGeom>
          <a:solidFill>
            <a:srgbClr val="92D050"/>
          </a:solidFill>
          <a:ln w="9525">
            <a:noFill/>
          </a:ln>
        </p:spPr>
        <p:txBody>
          <a:bodyPr wrap="none" anchor="ctr" anchorCtr="0"/>
          <a:lstStyle/>
          <a:p>
            <a:endParaRPr lang="en-US" altLang="en-US" dirty="0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  <p:transition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/>
          </p:cNvSpPr>
          <p:nvPr>
            <p:ph type="title"/>
          </p:nvPr>
        </p:nvSpPr>
        <p:spPr/>
        <p:txBody>
          <a:bodyPr vert="horz" wrap="square" lIns="92075" tIns="46038" rIns="92075" bIns="46038" anchor="ctr" anchorCtr="0"/>
          <a:lstStyle/>
          <a:p>
            <a:pPr eaLnBrk="1" hangingPunct="1">
              <a:buNone/>
            </a:pPr>
            <a:r>
              <a:rPr lang="zh-CN" altLang="en-US" kern="1200" dirty="0">
                <a:latin typeface="Courier New" panose="02070309020205020404" pitchFamily="49" charset="0"/>
                <a:ea typeface="宋体" panose="02010600030101010101" pitchFamily="2" charset="-122"/>
                <a:cs typeface="+mj-cs"/>
              </a:rPr>
              <a:t>使用异常处理</a:t>
            </a:r>
          </a:p>
        </p:txBody>
      </p:sp>
      <p:sp>
        <p:nvSpPr>
          <p:cNvPr id="27651" name="内容占位符 4"/>
          <p:cNvSpPr>
            <a:spLocks noGrp="1"/>
          </p:cNvSpPr>
          <p:nvPr>
            <p:ph idx="1"/>
          </p:nvPr>
        </p:nvSpPr>
        <p:spPr/>
        <p:txBody>
          <a:bodyPr vert="horz" wrap="square" lIns="92075" tIns="46038" rIns="92075" bIns="46038" numCol="1" anchor="t" anchorCtr="0" compatLnSpc="1"/>
          <a:lstStyle/>
          <a:p>
            <a:pPr marL="342900" marR="0" lvl="0" indent="-342900" algn="just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>
                <a:schemeClr val="tx2"/>
              </a:buClr>
              <a:buSzPct val="75000"/>
              <a:buFont typeface="Wingdings" panose="05000000000000000000" pitchFamily="2" charset="2"/>
              <a:buChar char="F"/>
              <a:defRPr/>
            </a:pPr>
            <a:r>
              <a:rPr kumimoji="0" lang="zh-CN" altLang="en-US" sz="28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宋体" panose="02010600030101010101" pitchFamily="2" charset="-122"/>
                <a:cs typeface="+mn-cs"/>
              </a:rPr>
              <a:t>程序中处理异常的</a:t>
            </a: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ourier New" panose="02070309020205020404" pitchFamily="49" charset="0"/>
                <a:ea typeface="华文楷体" panose="02010600040101010101" pitchFamily="2" charset="-122"/>
                <a:cs typeface="Courier New" panose="02070309020205020404" pitchFamily="49" charset="0"/>
              </a:rPr>
              <a:t>try-throw-catch</a:t>
            </a:r>
            <a:r>
              <a:rPr kumimoji="0" lang="zh-CN" altLang="en-US" sz="28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宋体" panose="02010600030101010101" pitchFamily="2" charset="-122"/>
                <a:cs typeface="+mn-cs"/>
              </a:rPr>
              <a:t>模板：</a:t>
            </a:r>
            <a:endParaRPr kumimoji="0" lang="en-US" altLang="zh-CN" sz="28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ourier New" panose="02070309020205020404" pitchFamily="49" charset="0"/>
              <a:ea typeface="宋体" panose="02010600030101010101" pitchFamily="2" charset="-122"/>
              <a:cs typeface="+mn-cs"/>
            </a:endParaRPr>
          </a:p>
          <a:p>
            <a:pPr marL="719455" marR="0" lvl="4" indent="-228600" algn="just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Tx/>
              <a:buFontTx/>
              <a:buNone/>
              <a:defRPr/>
            </a:pPr>
            <a:r>
              <a:rPr kumimoji="0" lang="en-US" altLang="zh-CN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urier New" panose="02070309020205020404" pitchFamily="49" charset="0"/>
                <a:ea typeface="华文楷体" panose="02010600040101010101" pitchFamily="2" charset="-122"/>
                <a:cs typeface="+mn-cs"/>
              </a:rPr>
              <a:t>try</a:t>
            </a:r>
            <a:r>
              <a:rPr kumimoji="0" lang="en-US" altLang="zh-CN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urier New" panose="02070309020205020404" pitchFamily="49" charset="0"/>
                <a:ea typeface="华文楷体" panose="02010600040101010101" pitchFamily="2" charset="-122"/>
                <a:cs typeface="+mn-cs"/>
              </a:rPr>
              <a:t> </a:t>
            </a:r>
            <a:r>
              <a:rPr kumimoji="0" lang="en-US" altLang="zh-CN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urier New" panose="02070309020205020404" pitchFamily="49" charset="0"/>
                <a:ea typeface="华文楷体" panose="02010600040101010101" pitchFamily="2" charset="-122"/>
                <a:cs typeface="+mn-cs"/>
              </a:rPr>
              <a:t>{</a:t>
            </a:r>
          </a:p>
          <a:p>
            <a:pPr marL="719455" marR="0" lvl="4" indent="-228600" algn="just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Tx/>
              <a:buFontTx/>
              <a:buNone/>
              <a:defRPr/>
            </a:pPr>
            <a:r>
              <a:rPr kumimoji="0" lang="en-US" altLang="zh-CN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urier New" panose="02070309020205020404" pitchFamily="49" charset="0"/>
                <a:ea typeface="华文楷体" panose="02010600040101010101" pitchFamily="2" charset="-122"/>
                <a:cs typeface="+mn-cs"/>
              </a:rPr>
              <a:t>	</a:t>
            </a:r>
            <a:r>
              <a:rPr kumimoji="0" lang="zh-CN" altLang="en-US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urier New" panose="02070309020205020404" pitchFamily="49" charset="0"/>
                <a:ea typeface="华文楷体" panose="02010600040101010101" pitchFamily="2" charset="-122"/>
                <a:cs typeface="+mn-cs"/>
              </a:rPr>
              <a:t>调用某方法；</a:t>
            </a:r>
            <a:endParaRPr kumimoji="0" lang="en-US" altLang="zh-CN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ourier New" panose="02070309020205020404" pitchFamily="49" charset="0"/>
              <a:ea typeface="华文楷体" panose="02010600040101010101" pitchFamily="2" charset="-122"/>
              <a:cs typeface="+mn-cs"/>
            </a:endParaRPr>
          </a:p>
          <a:p>
            <a:pPr marL="719455" marR="0" lvl="4" indent="-228600" algn="just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Tx/>
              <a:buFontTx/>
              <a:buNone/>
              <a:defRPr/>
            </a:pPr>
            <a:r>
              <a:rPr kumimoji="0" lang="en-US" altLang="zh-CN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urier New" panose="02070309020205020404" pitchFamily="49" charset="0"/>
                <a:ea typeface="华文楷体" panose="02010600040101010101" pitchFamily="2" charset="-122"/>
                <a:cs typeface="+mn-cs"/>
              </a:rPr>
              <a:t>	</a:t>
            </a:r>
            <a:r>
              <a:rPr kumimoji="0" lang="en-US" altLang="zh-CN" b="1" i="0" u="none" strike="noStrike" kern="1200" cap="none" spc="0" normalizeH="0" baseline="0" noProof="0" dirty="0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Courier New" panose="02070309020205020404" pitchFamily="49" charset="0"/>
                <a:ea typeface="华文楷体" panose="02010600040101010101" pitchFamily="2" charset="-122"/>
                <a:cs typeface="+mn-cs"/>
              </a:rPr>
              <a:t>//</a:t>
            </a:r>
            <a:r>
              <a:rPr kumimoji="0" lang="zh-CN" altLang="en-US" b="1" i="0" u="none" strike="noStrike" kern="1200" cap="none" spc="0" normalizeH="0" baseline="0" noProof="0" dirty="0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Courier New" panose="02070309020205020404" pitchFamily="49" charset="0"/>
                <a:ea typeface="华文楷体" panose="02010600040101010101" pitchFamily="2" charset="-122"/>
                <a:cs typeface="+mn-cs"/>
              </a:rPr>
              <a:t>方法中可能抛出</a:t>
            </a:r>
            <a:r>
              <a:rPr kumimoji="0" lang="en-US" altLang="zh-CN" b="1" i="0" u="none" strike="noStrike" kern="1200" cap="none" spc="0" normalizeH="0" baseline="0" noProof="0" dirty="0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Courier New" panose="02070309020205020404" pitchFamily="49" charset="0"/>
                <a:ea typeface="华文楷体" panose="02010600040101010101" pitchFamily="2" charset="-122"/>
                <a:cs typeface="+mn-cs"/>
              </a:rPr>
              <a:t>(</a:t>
            </a:r>
            <a:r>
              <a:rPr kumimoji="0" lang="en-US" altLang="zh-CN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urier New" panose="02070309020205020404" pitchFamily="49" charset="0"/>
                <a:ea typeface="华文楷体" panose="02010600040101010101" pitchFamily="2" charset="-122"/>
                <a:cs typeface="+mn-cs"/>
              </a:rPr>
              <a:t>throw</a:t>
            </a:r>
            <a:r>
              <a:rPr kumimoji="0" lang="en-US" altLang="zh-CN" b="1" i="0" u="none" strike="noStrike" kern="1200" cap="none" spc="0" normalizeH="0" baseline="0" noProof="0" dirty="0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Courier New" panose="02070309020205020404" pitchFamily="49" charset="0"/>
                <a:ea typeface="华文楷体" panose="02010600040101010101" pitchFamily="2" charset="-122"/>
                <a:cs typeface="+mn-cs"/>
              </a:rPr>
              <a:t>)</a:t>
            </a:r>
            <a:r>
              <a:rPr kumimoji="0" lang="zh-CN" altLang="en-US" b="1" i="0" u="none" strike="noStrike" kern="1200" cap="none" spc="0" normalizeH="0" baseline="0" noProof="0" dirty="0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Courier New" panose="02070309020205020404" pitchFamily="49" charset="0"/>
                <a:ea typeface="华文楷体" panose="02010600040101010101" pitchFamily="2" charset="-122"/>
                <a:cs typeface="+mn-cs"/>
              </a:rPr>
              <a:t>异常</a:t>
            </a:r>
            <a:endParaRPr kumimoji="0" lang="en-US" altLang="zh-CN" b="1" i="0" u="none" strike="noStrike" kern="1200" cap="none" spc="0" normalizeH="0" baseline="0" noProof="0" dirty="0">
              <a:ln>
                <a:noFill/>
              </a:ln>
              <a:solidFill>
                <a:srgbClr val="008000"/>
              </a:solidFill>
              <a:effectLst/>
              <a:uLnTx/>
              <a:uFillTx/>
              <a:latin typeface="Courier New" panose="02070309020205020404" pitchFamily="49" charset="0"/>
              <a:ea typeface="华文楷体" panose="02010600040101010101" pitchFamily="2" charset="-122"/>
              <a:cs typeface="+mn-cs"/>
            </a:endParaRPr>
          </a:p>
          <a:p>
            <a:pPr marL="719455" marR="0" lvl="4" indent="-228600" algn="just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Tx/>
              <a:buFontTx/>
              <a:buNone/>
              <a:defRPr/>
            </a:pPr>
            <a:r>
              <a:rPr kumimoji="0" lang="en-US" altLang="zh-CN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urier New" panose="02070309020205020404" pitchFamily="49" charset="0"/>
                <a:ea typeface="华文楷体" panose="02010600040101010101" pitchFamily="2" charset="-122"/>
                <a:cs typeface="+mn-cs"/>
              </a:rPr>
              <a:t>}</a:t>
            </a:r>
          </a:p>
          <a:p>
            <a:pPr marL="719455" marR="0" lvl="3" indent="-228600" algn="just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Tx/>
              <a:buFontTx/>
              <a:buNone/>
              <a:defRPr/>
            </a:pPr>
            <a:r>
              <a:rPr kumimoji="0" lang="en-US" altLang="zh-CN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urier New" panose="02070309020205020404" pitchFamily="49" charset="0"/>
                <a:ea typeface="华文楷体" panose="02010600040101010101" pitchFamily="2" charset="-122"/>
                <a:cs typeface="+mn-cs"/>
              </a:rPr>
              <a:t>catch</a:t>
            </a:r>
            <a:r>
              <a:rPr kumimoji="0" lang="en-US" altLang="zh-CN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urier New" panose="02070309020205020404" pitchFamily="49" charset="0"/>
                <a:ea typeface="华文楷体" panose="02010600040101010101" pitchFamily="2" charset="-122"/>
                <a:cs typeface="+mn-cs"/>
              </a:rPr>
              <a:t> </a:t>
            </a:r>
            <a:r>
              <a:rPr kumimoji="0" lang="en-US" altLang="zh-CN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urier New" panose="02070309020205020404" pitchFamily="49" charset="0"/>
                <a:ea typeface="华文楷体" panose="02010600040101010101" pitchFamily="2" charset="-122"/>
                <a:cs typeface="+mn-cs"/>
              </a:rPr>
              <a:t>(</a:t>
            </a:r>
            <a:r>
              <a:rPr kumimoji="0" lang="zh-CN" altLang="en-US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urier New" panose="02070309020205020404" pitchFamily="49" charset="0"/>
                <a:ea typeface="华文楷体" panose="02010600040101010101" pitchFamily="2" charset="-122"/>
                <a:cs typeface="+mn-cs"/>
              </a:rPr>
              <a:t>异常类型</a:t>
            </a:r>
            <a:r>
              <a:rPr kumimoji="0" lang="en-US" altLang="zh-CN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urier New" panose="02070309020205020404" pitchFamily="49" charset="0"/>
                <a:ea typeface="华文楷体" panose="02010600040101010101" pitchFamily="2" charset="-122"/>
                <a:cs typeface="+mn-cs"/>
              </a:rPr>
              <a:t>  ex) {</a:t>
            </a:r>
          </a:p>
          <a:p>
            <a:pPr marL="719455" marR="0" lvl="3" indent="-228600" algn="just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Tx/>
              <a:buFontTx/>
              <a:buNone/>
              <a:defRPr/>
            </a:pPr>
            <a:r>
              <a:rPr kumimoji="0" lang="en-US" altLang="zh-CN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urier New" panose="02070309020205020404" pitchFamily="49" charset="0"/>
                <a:ea typeface="华文楷体" panose="02010600040101010101" pitchFamily="2" charset="-122"/>
                <a:cs typeface="+mn-cs"/>
              </a:rPr>
              <a:t>	</a:t>
            </a:r>
            <a:r>
              <a:rPr kumimoji="0" lang="zh-CN" altLang="en-US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urier New" panose="02070309020205020404" pitchFamily="49" charset="0"/>
                <a:ea typeface="华文楷体" panose="02010600040101010101" pitchFamily="2" charset="-122"/>
                <a:cs typeface="+mn-cs"/>
              </a:rPr>
              <a:t>处理异常的代码；</a:t>
            </a:r>
            <a:r>
              <a:rPr kumimoji="0" lang="en-US" altLang="zh-CN" b="1" i="0" u="none" strike="noStrike" kern="1200" cap="none" spc="0" normalizeH="0" baseline="0" noProof="0" dirty="0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Courier New" panose="02070309020205020404" pitchFamily="49" charset="0"/>
                <a:ea typeface="华文楷体" panose="02010600040101010101" pitchFamily="2" charset="-122"/>
                <a:cs typeface="+mn-cs"/>
              </a:rPr>
              <a:t>//</a:t>
            </a:r>
            <a:r>
              <a:rPr kumimoji="0" lang="zh-CN" altLang="en-US" b="1" i="0" u="none" strike="noStrike" kern="1200" cap="none" spc="0" normalizeH="0" baseline="0" noProof="0" dirty="0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Courier New" panose="02070309020205020404" pitchFamily="49" charset="0"/>
                <a:ea typeface="华文楷体" panose="02010600040101010101" pitchFamily="2" charset="-122"/>
                <a:cs typeface="+mn-cs"/>
              </a:rPr>
              <a:t>处理器</a:t>
            </a:r>
            <a:endParaRPr kumimoji="0" lang="en-US" altLang="zh-CN" b="1" i="0" u="none" strike="noStrike" kern="1200" cap="none" spc="0" normalizeH="0" baseline="0" noProof="0" dirty="0">
              <a:ln>
                <a:noFill/>
              </a:ln>
              <a:solidFill>
                <a:srgbClr val="008000"/>
              </a:solidFill>
              <a:effectLst/>
              <a:uLnTx/>
              <a:uFillTx/>
              <a:latin typeface="Courier New" panose="02070309020205020404" pitchFamily="49" charset="0"/>
              <a:ea typeface="华文楷体" panose="02010600040101010101" pitchFamily="2" charset="-122"/>
              <a:cs typeface="+mn-cs"/>
            </a:endParaRPr>
          </a:p>
          <a:p>
            <a:pPr marL="719455" marR="0" lvl="3" indent="-228600" algn="just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Tx/>
              <a:buFontTx/>
              <a:buNone/>
              <a:defRPr/>
            </a:pPr>
            <a:r>
              <a:rPr kumimoji="0" lang="en-US" altLang="zh-CN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urier New" panose="02070309020205020404" pitchFamily="49" charset="0"/>
                <a:ea typeface="华文楷体" panose="02010600040101010101" pitchFamily="2" charset="-122"/>
                <a:cs typeface="+mn-cs"/>
              </a:rPr>
              <a:t>}</a:t>
            </a:r>
          </a:p>
          <a:p>
            <a:pPr marL="490855" marR="0" lvl="3" indent="0" algn="just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Tx/>
              <a:buFontTx/>
              <a:buNone/>
              <a:defRPr/>
            </a:pPr>
            <a:endParaRPr kumimoji="0" lang="zh-CN" altLang="en-US" sz="2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华文楷体" panose="02010600040101010101" pitchFamily="2" charset="-122"/>
              <a:ea typeface="华文楷体" panose="02010600040101010101" pitchFamily="2" charset="-122"/>
              <a:cs typeface="+mn-cs"/>
            </a:endParaRPr>
          </a:p>
          <a:p>
            <a:pPr marL="342900" marR="0" lvl="0" indent="-342900" algn="just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5000"/>
              <a:buFont typeface="Wingdings" panose="05000000000000000000" pitchFamily="2" charset="2"/>
              <a:buChar char="F"/>
              <a:defRPr/>
            </a:pPr>
            <a:endParaRPr kumimoji="0" lang="zh-CN" altLang="en-US" sz="2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宋体" panose="02010600030101010101" pitchFamily="2" charset="-122"/>
              <a:cs typeface="+mn-cs"/>
            </a:endParaRPr>
          </a:p>
        </p:txBody>
      </p:sp>
      <p:sp>
        <p:nvSpPr>
          <p:cNvPr id="27652" name="Slide Number Placeholder 4"/>
          <p:cNvSpPr txBox="1">
            <a:spLocks noGrp="1"/>
          </p:cNvSpPr>
          <p:nvPr>
            <p:ph type="sldNum" sz="quarter" idx="4"/>
          </p:nvPr>
        </p:nvSpPr>
        <p:spPr/>
        <p:txBody>
          <a:bodyPr wrap="none" lIns="92075" tIns="46038" rIns="92075" bIns="46038" anchor="ctr" anchorCtr="0"/>
          <a:lstStyle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45720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2pPr>
            <a:lvl3pPr marL="91440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3pPr>
            <a:lvl4pPr marL="137160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4pPr>
            <a:lvl5pPr marL="182880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5pPr>
          </a:lstStyle>
          <a:p>
            <a:pPr lvl="0" algn="r"/>
            <a:fld id="{9A0DB2DC-4C9A-4742-B13C-FB6460FD3503}" type="slidenum">
              <a:rPr lang="en-US" altLang="en-US" sz="1400" dirty="0">
                <a:ea typeface="宋体" panose="02010600030101010101" pitchFamily="2" charset="-122"/>
              </a:rPr>
              <a:t>4</a:t>
            </a:fld>
            <a:endParaRPr lang="en-US" altLang="en-US" sz="1400" dirty="0">
              <a:ea typeface="宋体" panose="02010600030101010101" pitchFamily="2" charset="-122"/>
            </a:endParaRPr>
          </a:p>
        </p:txBody>
      </p:sp>
      <p:sp>
        <p:nvSpPr>
          <p:cNvPr id="27653" name="矩形 4"/>
          <p:cNvSpPr/>
          <p:nvPr/>
        </p:nvSpPr>
        <p:spPr>
          <a:xfrm>
            <a:off x="1066800" y="1600200"/>
            <a:ext cx="5181600" cy="2345055"/>
          </a:xfrm>
          <a:prstGeom prst="rect">
            <a:avLst/>
          </a:prstGeom>
          <a:noFill/>
          <a:ln w="12700" cap="flat" cmpd="sng">
            <a:solidFill>
              <a:srgbClr val="C00000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zh-CN" altLang="en-US" dirty="0">
              <a:latin typeface="Times New Roman" panose="02020603050405020304" pitchFamily="18" charset="0"/>
            </a:endParaRPr>
          </a:p>
        </p:txBody>
      </p:sp>
      <p:grpSp>
        <p:nvGrpSpPr>
          <p:cNvPr id="2" name="组合 7"/>
          <p:cNvGrpSpPr/>
          <p:nvPr/>
        </p:nvGrpSpPr>
        <p:grpSpPr>
          <a:xfrm>
            <a:off x="1219200" y="2667000"/>
            <a:ext cx="7620000" cy="1143000"/>
            <a:chOff x="1219200" y="3352800"/>
            <a:chExt cx="7620000" cy="1143000"/>
          </a:xfrm>
        </p:grpSpPr>
        <p:sp>
          <p:nvSpPr>
            <p:cNvPr id="27655" name="矩形 5"/>
            <p:cNvSpPr/>
            <p:nvPr/>
          </p:nvSpPr>
          <p:spPr>
            <a:xfrm>
              <a:off x="1219200" y="3429000"/>
              <a:ext cx="4267200" cy="1066800"/>
            </a:xfrm>
            <a:prstGeom prst="rect">
              <a:avLst/>
            </a:prstGeom>
            <a:solidFill>
              <a:srgbClr val="FFC000">
                <a:alpha val="30196"/>
              </a:srgbClr>
            </a:solidFill>
            <a:ln w="12700">
              <a:noFill/>
            </a:ln>
          </p:spPr>
          <p:txBody>
            <a:bodyPr/>
            <a:lstStyle/>
            <a:p>
              <a:endParaRPr lang="zh-CN" altLang="en-US" dirty="0">
                <a:latin typeface="Times New Roman" panose="02020603050405020304" pitchFamily="18" charset="0"/>
              </a:endParaRPr>
            </a:p>
          </p:txBody>
        </p:sp>
        <p:sp>
          <p:nvSpPr>
            <p:cNvPr id="27656" name="线形标注 1(带强调线) 6"/>
            <p:cNvSpPr/>
            <p:nvPr/>
          </p:nvSpPr>
          <p:spPr>
            <a:xfrm>
              <a:off x="6477000" y="3352800"/>
              <a:ext cx="2362200" cy="609600"/>
            </a:xfrm>
            <a:prstGeom prst="accentCallout1">
              <a:avLst>
                <a:gd name="adj1" fmla="val 45417"/>
                <a:gd name="adj2" fmla="val 269"/>
                <a:gd name="adj3" fmla="val 41069"/>
                <a:gd name="adj4" fmla="val -42019"/>
              </a:avLst>
            </a:prstGeom>
            <a:solidFill>
              <a:schemeClr val="accent1"/>
            </a:solidFill>
            <a:ln w="12700" cap="flat" cmpd="sng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anchor="ctr" anchorCtr="1"/>
            <a:lstStyle/>
            <a:p>
              <a:r>
                <a:rPr lang="zh-CN" altLang="en-US" sz="1800" dirty="0">
                  <a:latin typeface="华文楷体" panose="02010600040101010101" pitchFamily="2" charset="-122"/>
                  <a:ea typeface="华文楷体" panose="02010600040101010101" pitchFamily="2" charset="-122"/>
                </a:rPr>
                <a:t>如果方法中未抛出异常，</a:t>
              </a:r>
              <a:r>
                <a:rPr lang="en-US" altLang="zh-CN" sz="1800" dirty="0">
                  <a:latin typeface="华文楷体" panose="02010600040101010101" pitchFamily="2" charset="-122"/>
                  <a:ea typeface="华文楷体" panose="02010600040101010101" pitchFamily="2" charset="-122"/>
                </a:rPr>
                <a:t>catch</a:t>
              </a:r>
              <a:r>
                <a:rPr lang="zh-CN" altLang="en-US" sz="1800" dirty="0">
                  <a:latin typeface="华文楷体" panose="02010600040101010101" pitchFamily="2" charset="-122"/>
                  <a:ea typeface="华文楷体" panose="02010600040101010101" pitchFamily="2" charset="-122"/>
                </a:rPr>
                <a:t>块将不执行</a:t>
              </a:r>
            </a:p>
          </p:txBody>
        </p:sp>
      </p:grpSp>
      <p:sp>
        <p:nvSpPr>
          <p:cNvPr id="3" name="文本框 2"/>
          <p:cNvSpPr txBox="1"/>
          <p:nvPr/>
        </p:nvSpPr>
        <p:spPr>
          <a:xfrm>
            <a:off x="646430" y="5544185"/>
            <a:ext cx="7964170" cy="9036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719455" marR="0" lvl="3" indent="-2286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Tx/>
              <a:buFontTx/>
              <a:buChar char="–"/>
              <a:defRPr/>
            </a:pPr>
            <a:r>
              <a:rPr lang="zh-CN" altLang="en-US" noProof="0" dirty="0">
                <a:ln>
                  <a:noFill/>
                </a:ln>
                <a:effectLst/>
                <a:uLnTx/>
                <a:uFillTx/>
                <a:latin typeface="华文楷体" panose="02010600040101010101" pitchFamily="2" charset="-122"/>
                <a:ea typeface="华文楷体" panose="02010600040101010101" pitchFamily="2" charset="-122"/>
                <a:sym typeface="+mn-ea"/>
              </a:rPr>
              <a:t>要点提示</a:t>
            </a:r>
            <a:r>
              <a:rPr lang="zh-CN" altLang="en-US" noProof="0" dirty="0">
                <a:ln>
                  <a:noFill/>
                </a:ln>
                <a:effectLst/>
                <a:uLnTx/>
                <a:uFillTx/>
                <a:latin typeface="Courier New" panose="02070309020205020404" pitchFamily="49" charset="0"/>
                <a:ea typeface="宋体" panose="02010600030101010101" pitchFamily="2" charset="-122"/>
                <a:sym typeface="+mn-ea"/>
              </a:rPr>
              <a:t>：异常是从方法抛出的。</a:t>
            </a:r>
            <a:endParaRPr kumimoji="0" lang="en-US" altLang="zh-CN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ourier New" panose="02070309020205020404" pitchFamily="49" charset="0"/>
              <a:ea typeface="宋体" panose="02010600030101010101" pitchFamily="2" charset="-122"/>
              <a:cs typeface="+mn-cs"/>
            </a:endParaRPr>
          </a:p>
          <a:p>
            <a:pPr marL="719455" marR="0" lvl="3" indent="-2286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Tx/>
              <a:buFontTx/>
              <a:buNone/>
              <a:defRPr/>
            </a:pPr>
            <a:r>
              <a:rPr lang="en-US" altLang="zh-CN" noProof="0" dirty="0">
                <a:ln>
                  <a:noFill/>
                </a:ln>
                <a:effectLst/>
                <a:uLnTx/>
                <a:uFillTx/>
                <a:latin typeface="Courier New" panose="02070309020205020404" pitchFamily="49" charset="0"/>
                <a:ea typeface="宋体" panose="02010600030101010101" pitchFamily="2" charset="-122"/>
                <a:sym typeface="+mn-ea"/>
              </a:rPr>
              <a:t>		  </a:t>
            </a:r>
            <a:r>
              <a:rPr lang="zh-CN" altLang="en-US" noProof="0" dirty="0">
                <a:ln>
                  <a:noFill/>
                </a:ln>
                <a:effectLst/>
                <a:uLnTx/>
                <a:uFillTx/>
                <a:latin typeface="Courier New" panose="02070309020205020404" pitchFamily="49" charset="0"/>
                <a:ea typeface="宋体" panose="02010600030101010101" pitchFamily="2" charset="-122"/>
                <a:sym typeface="+mn-ea"/>
              </a:rPr>
              <a:t>方法的调用者可以捕获以及处理异常。</a:t>
            </a:r>
            <a:endParaRPr lang="zh-CN" altLang="en-US"/>
          </a:p>
        </p:txBody>
      </p:sp>
      <p:sp>
        <p:nvSpPr>
          <p:cNvPr id="4" name="文本框 3"/>
          <p:cNvSpPr txBox="1"/>
          <p:nvPr/>
        </p:nvSpPr>
        <p:spPr>
          <a:xfrm>
            <a:off x="646430" y="4552950"/>
            <a:ext cx="7964170" cy="706755"/>
          </a:xfrm>
          <a:prstGeom prst="rect">
            <a:avLst/>
          </a:prstGeom>
          <a:noFill/>
          <a:ln w="12700" cmpd="sng">
            <a:solidFill>
              <a:schemeClr val="accent1">
                <a:shade val="50000"/>
              </a:schemeClr>
            </a:solidFill>
            <a:prstDash val="solid"/>
          </a:ln>
        </p:spPr>
        <p:txBody>
          <a:bodyPr wrap="square" rtlCol="0">
            <a:spAutoFit/>
          </a:bodyPr>
          <a:lstStyle/>
          <a:p>
            <a:r>
              <a:rPr lang="zh-CN" altLang="en-US" sz="2000" dirty="0">
                <a:ea typeface="宋体" panose="02010600030101010101" pitchFamily="2" charset="-122"/>
                <a:sym typeface="+mn-ea"/>
              </a:rPr>
              <a:t>特别注意：</a:t>
            </a:r>
            <a:r>
              <a:rPr lang="zh-CN" altLang="en-US" sz="2000" dirty="0">
                <a:solidFill>
                  <a:srgbClr val="C00000"/>
                </a:solidFill>
                <a:ea typeface="宋体" panose="02010600030101010101" pitchFamily="2" charset="-122"/>
                <a:sym typeface="+mn-ea"/>
              </a:rPr>
              <a:t>在</a:t>
            </a:r>
            <a:r>
              <a:rPr lang="en-US" altLang="zh-CN" sz="2000" b="1" dirty="0">
                <a:solidFill>
                  <a:srgbClr val="C00000"/>
                </a:solidFill>
                <a:latin typeface="Courier New" panose="02070309020205020404" pitchFamily="49" charset="0"/>
                <a:ea typeface="宋体" panose="02010600030101010101" pitchFamily="2" charset="-122"/>
                <a:sym typeface="+mn-ea"/>
              </a:rPr>
              <a:t>try</a:t>
            </a:r>
            <a:r>
              <a:rPr lang="zh-CN" altLang="en-US" sz="2000" dirty="0">
                <a:solidFill>
                  <a:srgbClr val="C00000"/>
                </a:solidFill>
                <a:ea typeface="宋体" panose="02010600030101010101" pitchFamily="2" charset="-122"/>
                <a:sym typeface="+mn-ea"/>
              </a:rPr>
              <a:t>块中，只要</a:t>
            </a:r>
            <a:r>
              <a:rPr lang="en-US" altLang="zh-CN" sz="2000" b="1" dirty="0">
                <a:solidFill>
                  <a:srgbClr val="C00000"/>
                </a:solidFill>
                <a:latin typeface="Courier New" panose="02070309020205020404" pitchFamily="49" charset="0"/>
                <a:ea typeface="宋体" panose="02010600030101010101" pitchFamily="2" charset="-122"/>
                <a:sym typeface="+mn-ea"/>
              </a:rPr>
              <a:t>throw</a:t>
            </a:r>
            <a:r>
              <a:rPr lang="zh-CN" altLang="en-US" sz="2000" dirty="0">
                <a:solidFill>
                  <a:srgbClr val="C00000"/>
                </a:solidFill>
                <a:ea typeface="宋体" panose="02010600030101010101" pitchFamily="2" charset="-122"/>
                <a:sym typeface="+mn-ea"/>
              </a:rPr>
              <a:t>异常将立即</a:t>
            </a:r>
            <a:r>
              <a:rPr lang="zh-CN" altLang="en-US" sz="2000" dirty="0">
                <a:solidFill>
                  <a:srgbClr val="C00000"/>
                </a:solidFill>
                <a:highlight>
                  <a:srgbClr val="FFFF00"/>
                </a:highlight>
                <a:ea typeface="宋体" panose="02010600030101010101" pitchFamily="2" charset="-122"/>
                <a:sym typeface="+mn-ea"/>
              </a:rPr>
              <a:t>终止</a:t>
            </a:r>
            <a:r>
              <a:rPr lang="en-US" altLang="zh-CN" sz="2000" b="1" dirty="0">
                <a:solidFill>
                  <a:srgbClr val="C00000"/>
                </a:solidFill>
                <a:highlight>
                  <a:srgbClr val="FFFF00"/>
                </a:highlight>
                <a:latin typeface="Courier New" panose="02070309020205020404" pitchFamily="49" charset="0"/>
                <a:ea typeface="宋体" panose="02010600030101010101" pitchFamily="2" charset="-122"/>
                <a:sym typeface="+mn-ea"/>
              </a:rPr>
              <a:t>try</a:t>
            </a:r>
            <a:r>
              <a:rPr lang="zh-CN" altLang="en-US" sz="2000" dirty="0">
                <a:solidFill>
                  <a:srgbClr val="C00000"/>
                </a:solidFill>
                <a:highlight>
                  <a:srgbClr val="FFFF00"/>
                </a:highlight>
                <a:ea typeface="宋体" panose="02010600030101010101" pitchFamily="2" charset="-122"/>
                <a:sym typeface="+mn-ea"/>
              </a:rPr>
              <a:t>块</a:t>
            </a:r>
            <a:r>
              <a:rPr lang="zh-CN" altLang="en-US" sz="2000" dirty="0">
                <a:solidFill>
                  <a:srgbClr val="C00000"/>
                </a:solidFill>
                <a:ea typeface="宋体" panose="02010600030101010101" pitchFamily="2" charset="-122"/>
                <a:sym typeface="+mn-ea"/>
              </a:rPr>
              <a:t>（即</a:t>
            </a:r>
            <a:r>
              <a:rPr lang="en-US" altLang="zh-CN" sz="2000" b="1" dirty="0">
                <a:solidFill>
                  <a:srgbClr val="C00000"/>
                </a:solidFill>
                <a:latin typeface="Courier New" panose="02070309020205020404" pitchFamily="49" charset="0"/>
                <a:ea typeface="宋体" panose="02010600030101010101" pitchFamily="2" charset="-122"/>
                <a:sym typeface="+mn-ea"/>
              </a:rPr>
              <a:t>try</a:t>
            </a:r>
            <a:r>
              <a:rPr lang="zh-CN" altLang="en-US" sz="2000" dirty="0">
                <a:solidFill>
                  <a:srgbClr val="C00000"/>
                </a:solidFill>
                <a:ea typeface="宋体" panose="02010600030101010101" pitchFamily="2" charset="-122"/>
                <a:sym typeface="+mn-ea"/>
              </a:rPr>
              <a:t>块中的余下语句将不执行），转而</a:t>
            </a:r>
            <a:r>
              <a:rPr lang="en-US" altLang="zh-CN" sz="2000" b="1" dirty="0">
                <a:solidFill>
                  <a:srgbClr val="C00000"/>
                </a:solidFill>
                <a:latin typeface="Courier New" panose="02070309020205020404" pitchFamily="49" charset="0"/>
                <a:ea typeface="宋体" panose="02010600030101010101" pitchFamily="2" charset="-122"/>
                <a:sym typeface="+mn-ea"/>
              </a:rPr>
              <a:t>catch</a:t>
            </a:r>
            <a:r>
              <a:rPr lang="zh-CN" altLang="en-US" sz="2000" dirty="0">
                <a:solidFill>
                  <a:srgbClr val="C00000"/>
                </a:solidFill>
                <a:ea typeface="宋体" panose="02010600030101010101" pitchFamily="2" charset="-122"/>
                <a:sym typeface="+mn-ea"/>
              </a:rPr>
              <a:t>异常和处理异常，</a:t>
            </a:r>
            <a:r>
              <a:rPr lang="zh-CN" altLang="en-US" sz="2000" dirty="0">
                <a:solidFill>
                  <a:srgbClr val="C00000"/>
                </a:solidFill>
                <a:highlight>
                  <a:srgbClr val="FFFF00"/>
                </a:highlight>
                <a:ea typeface="宋体" panose="02010600030101010101" pitchFamily="2" charset="-122"/>
                <a:sym typeface="+mn-ea"/>
              </a:rPr>
              <a:t>程序继续</a:t>
            </a:r>
            <a:r>
              <a:rPr lang="zh-CN" altLang="en-US" sz="2000" dirty="0">
                <a:solidFill>
                  <a:srgbClr val="C00000"/>
                </a:solidFill>
                <a:ea typeface="宋体" panose="02010600030101010101" pitchFamily="2" charset="-122"/>
                <a:sym typeface="+mn-ea"/>
              </a:rPr>
              <a:t>。</a:t>
            </a:r>
            <a:endParaRPr lang="zh-CN" altLang="en-US" sz="200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3" grpId="1"/>
      <p:bldP spid="4" grpId="0" bldLvl="0" animBg="1"/>
      <p:bldP spid="4" grpId="1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/>
          </p:cNvSpPr>
          <p:nvPr>
            <p:ph type="title"/>
          </p:nvPr>
        </p:nvSpPr>
        <p:spPr/>
        <p:txBody>
          <a:bodyPr vert="horz" wrap="square" lIns="92075" tIns="46038" rIns="92075" bIns="46038" anchor="ctr" anchorCtr="0"/>
          <a:lstStyle/>
          <a:p>
            <a:pPr eaLnBrk="1" hangingPunct="1">
              <a:buNone/>
            </a:pPr>
            <a:r>
              <a:rPr lang="zh-CN" altLang="en-US" kern="1200" dirty="0">
                <a:latin typeface="Courier New" panose="02070309020205020404" pitchFamily="49" charset="0"/>
                <a:ea typeface="宋体" panose="02010600030101010101" pitchFamily="2" charset="-122"/>
                <a:cs typeface="+mj-cs"/>
              </a:rPr>
              <a:t>使用异常处理的好处</a:t>
            </a:r>
          </a:p>
        </p:txBody>
      </p:sp>
      <p:sp>
        <p:nvSpPr>
          <p:cNvPr id="28675" name="内容占位符 7"/>
          <p:cNvSpPr>
            <a:spLocks noGrp="1"/>
          </p:cNvSpPr>
          <p:nvPr>
            <p:ph idx="1"/>
          </p:nvPr>
        </p:nvSpPr>
        <p:spPr/>
        <p:txBody>
          <a:bodyPr vert="horz" wrap="square" lIns="92075" tIns="46038" rIns="92075" bIns="46038" anchor="t" anchorCtr="0"/>
          <a:lstStyle/>
          <a:p>
            <a:pPr marL="0" indent="0" eaLnBrk="1" hangingPunct="1">
              <a:buSzPct val="75000"/>
              <a:buNone/>
            </a:pPr>
            <a:r>
              <a:rPr lang="zh-CN" altLang="en-US" dirty="0">
                <a:latin typeface="Times New Roman" panose="02020603050405020304" pitchFamily="18" charset="0"/>
                <a:ea typeface="宋体" panose="02010600030101010101" pitchFamily="2" charset="-122"/>
                <a:sym typeface="+mn-ea"/>
              </a:rPr>
              <a:t>（程序清单</a:t>
            </a:r>
            <a:r>
              <a:rPr lang="en-US" altLang="zh-CN" dirty="0">
                <a:latin typeface="Times New Roman" panose="02020603050405020304" pitchFamily="18" charset="0"/>
                <a:ea typeface="宋体" panose="02010600030101010101" pitchFamily="2" charset="-122"/>
                <a:sym typeface="+mn-ea"/>
              </a:rPr>
              <a:t>12-4</a:t>
            </a:r>
            <a:r>
              <a:rPr lang="zh-CN" altLang="en-US" dirty="0">
                <a:latin typeface="Times New Roman" panose="02020603050405020304" pitchFamily="18" charset="0"/>
                <a:ea typeface="宋体" panose="02010600030101010101" pitchFamily="2" charset="-122"/>
                <a:sym typeface="+mn-ea"/>
              </a:rPr>
              <a:t>）</a:t>
            </a:r>
            <a:endParaRPr lang="en-US" altLang="zh-CN" kern="1200" dirty="0">
              <a:latin typeface="+mn-lt"/>
              <a:ea typeface="宋体" panose="02010600030101010101" pitchFamily="2" charset="-122"/>
              <a:cs typeface="+mn-cs"/>
            </a:endParaRPr>
          </a:p>
          <a:p>
            <a:pPr eaLnBrk="1" hangingPunct="1">
              <a:buSzPct val="75000"/>
            </a:pPr>
            <a:endParaRPr lang="en-US" altLang="zh-CN" kern="1200" dirty="0">
              <a:latin typeface="+mn-lt"/>
              <a:ea typeface="宋体" panose="02010600030101010101" pitchFamily="2" charset="-122"/>
              <a:cs typeface="+mn-cs"/>
            </a:endParaRPr>
          </a:p>
          <a:p>
            <a:pPr eaLnBrk="1" hangingPunct="1">
              <a:buSzPct val="75000"/>
            </a:pPr>
            <a:endParaRPr lang="en-US" altLang="zh-CN" kern="1200" dirty="0">
              <a:latin typeface="+mn-lt"/>
              <a:ea typeface="宋体" panose="02010600030101010101" pitchFamily="2" charset="-122"/>
              <a:cs typeface="+mn-cs"/>
            </a:endParaRPr>
          </a:p>
          <a:p>
            <a:pPr eaLnBrk="1" hangingPunct="1">
              <a:buSzPct val="75000"/>
            </a:pPr>
            <a:r>
              <a:rPr lang="zh-CN" altLang="en-US" sz="2400" kern="1200" dirty="0">
                <a:latin typeface="+mn-lt"/>
                <a:ea typeface="宋体" panose="02010600030101010101" pitchFamily="2" charset="-122"/>
                <a:cs typeface="+mn-cs"/>
              </a:rPr>
              <a:t>现在，你看到异常处理的</a:t>
            </a:r>
            <a:r>
              <a:rPr lang="zh-CN" altLang="en-US" sz="2400" kern="1200" dirty="0">
                <a:latin typeface="华文楷体" panose="02010600040101010101" pitchFamily="2" charset="-122"/>
                <a:ea typeface="华文楷体" panose="02010600040101010101" pitchFamily="2" charset="-122"/>
                <a:cs typeface="+mn-cs"/>
              </a:rPr>
              <a:t>好处</a:t>
            </a:r>
            <a:r>
              <a:rPr lang="zh-CN" altLang="en-US" sz="2400" kern="1200" dirty="0">
                <a:latin typeface="+mn-lt"/>
                <a:ea typeface="宋体" panose="02010600030101010101" pitchFamily="2" charset="-122"/>
                <a:cs typeface="+mn-cs"/>
              </a:rPr>
              <a:t>了。它能使方法抛出一个异常给它的调用者，并由调用者处理该异常。如果不用异常处理，当一个异常发生时，方法必须能处理这个异常，或者终止程序。被调用的方法通常不知道在出错的情况下该做些什么，这是库方法的一般情况。库方法可以检测出错误，但是只有调用者才知道出现错误时需要做什么。</a:t>
            </a:r>
          </a:p>
          <a:p>
            <a:pPr eaLnBrk="1" hangingPunct="1">
              <a:buSzPct val="75000"/>
            </a:pPr>
            <a:r>
              <a:rPr lang="zh-CN" altLang="en-US" sz="2400" kern="1200" dirty="0">
                <a:latin typeface="+mn-lt"/>
                <a:ea typeface="宋体" panose="02010600030101010101" pitchFamily="2" charset="-122"/>
                <a:cs typeface="+mn-cs"/>
              </a:rPr>
              <a:t>异常处理最根本的</a:t>
            </a:r>
            <a:r>
              <a:rPr lang="zh-CN" altLang="en-US" sz="2400" kern="1200" dirty="0">
                <a:latin typeface="楷体" panose="02010609060101010101" charset="-122"/>
                <a:ea typeface="楷体" panose="02010609060101010101" charset="-122"/>
                <a:cs typeface="+mn-cs"/>
              </a:rPr>
              <a:t>优势</a:t>
            </a:r>
            <a:r>
              <a:rPr lang="zh-CN" altLang="en-US" sz="2400" kern="1200" dirty="0">
                <a:latin typeface="+mn-lt"/>
                <a:ea typeface="宋体" panose="02010600030101010101" pitchFamily="2" charset="-122"/>
                <a:cs typeface="+mn-cs"/>
              </a:rPr>
              <a:t>就是将</a:t>
            </a:r>
            <a:r>
              <a:rPr lang="zh-CN" altLang="en-US" sz="2400" kern="1200" dirty="0">
                <a:solidFill>
                  <a:srgbClr val="C00000"/>
                </a:solidFill>
                <a:latin typeface="+mn-lt"/>
                <a:ea typeface="宋体" panose="02010600030101010101" pitchFamily="2" charset="-122"/>
                <a:cs typeface="+mn-cs"/>
              </a:rPr>
              <a:t>检测错误</a:t>
            </a:r>
            <a:r>
              <a:rPr lang="zh-CN" altLang="en-US" sz="2400" kern="1200" dirty="0">
                <a:latin typeface="+mn-lt"/>
                <a:ea typeface="宋体" panose="02010600030101010101" pitchFamily="2" charset="-122"/>
                <a:cs typeface="+mn-cs"/>
              </a:rPr>
              <a:t>（由调用的方法完成）从</a:t>
            </a:r>
            <a:r>
              <a:rPr lang="zh-CN" altLang="en-US" sz="2400" kern="1200" dirty="0">
                <a:solidFill>
                  <a:srgbClr val="C00000"/>
                </a:solidFill>
                <a:latin typeface="+mn-lt"/>
                <a:ea typeface="宋体" panose="02010600030101010101" pitchFamily="2" charset="-122"/>
                <a:cs typeface="+mn-cs"/>
              </a:rPr>
              <a:t>处理错误</a:t>
            </a:r>
            <a:r>
              <a:rPr lang="zh-CN" altLang="en-US" sz="2400" kern="1200" dirty="0">
                <a:latin typeface="+mn-lt"/>
                <a:ea typeface="宋体" panose="02010600030101010101" pitchFamily="2" charset="-122"/>
                <a:cs typeface="+mn-cs"/>
              </a:rPr>
              <a:t>（由调用者</a:t>
            </a:r>
            <a:r>
              <a:rPr lang="en-US" altLang="zh-CN" sz="2400" kern="1200" dirty="0">
                <a:latin typeface="+mn-lt"/>
                <a:ea typeface="宋体" panose="02010600030101010101" pitchFamily="2" charset="-122"/>
                <a:cs typeface="+mn-cs"/>
              </a:rPr>
              <a:t>-</a:t>
            </a:r>
            <a:r>
              <a:rPr lang="zh-CN" altLang="en-US" sz="2400" kern="1200" dirty="0">
                <a:latin typeface="+mn-lt"/>
                <a:ea typeface="宋体" panose="02010600030101010101" pitchFamily="2" charset="-122"/>
                <a:cs typeface="+mn-cs"/>
              </a:rPr>
              <a:t>人完成）中分离出来。</a:t>
            </a:r>
          </a:p>
          <a:p>
            <a:pPr eaLnBrk="1" hangingPunct="1">
              <a:buSzPct val="75000"/>
            </a:pPr>
            <a:endParaRPr lang="en-US" altLang="zh-CN" kern="1200" dirty="0">
              <a:latin typeface="+mn-lt"/>
              <a:ea typeface="宋体" panose="02010600030101010101" pitchFamily="2" charset="-122"/>
              <a:cs typeface="+mn-cs"/>
            </a:endParaRPr>
          </a:p>
          <a:p>
            <a:pPr eaLnBrk="1" hangingPunct="1">
              <a:buSzPct val="75000"/>
            </a:pPr>
            <a:endParaRPr lang="zh-CN" altLang="en-US" kern="1200" dirty="0">
              <a:solidFill>
                <a:srgbClr val="C00000"/>
              </a:solidFill>
              <a:latin typeface="+mn-lt"/>
              <a:ea typeface="宋体" panose="02010600030101010101" pitchFamily="2" charset="-122"/>
              <a:cs typeface="+mn-cs"/>
            </a:endParaRPr>
          </a:p>
        </p:txBody>
      </p:sp>
      <p:sp>
        <p:nvSpPr>
          <p:cNvPr id="28676" name="Slide Number Placeholder 4"/>
          <p:cNvSpPr txBox="1">
            <a:spLocks noGrp="1"/>
          </p:cNvSpPr>
          <p:nvPr>
            <p:ph type="sldNum" sz="quarter" idx="4"/>
          </p:nvPr>
        </p:nvSpPr>
        <p:spPr/>
        <p:txBody>
          <a:bodyPr wrap="none" lIns="92075" tIns="46038" rIns="92075" bIns="46038" anchor="ctr" anchorCtr="0"/>
          <a:lstStyle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45720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2pPr>
            <a:lvl3pPr marL="91440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3pPr>
            <a:lvl4pPr marL="137160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4pPr>
            <a:lvl5pPr marL="182880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5pPr>
          </a:lstStyle>
          <a:p>
            <a:pPr lvl="0" algn="r"/>
            <a:fld id="{9A0DB2DC-4C9A-4742-B13C-FB6460FD3503}" type="slidenum">
              <a:rPr lang="en-US" altLang="en-US" sz="1400" dirty="0">
                <a:ea typeface="宋体" panose="02010600030101010101" pitchFamily="2" charset="-122"/>
              </a:rPr>
              <a:t>5</a:t>
            </a:fld>
            <a:endParaRPr lang="en-US" altLang="en-US" sz="1400" dirty="0">
              <a:ea typeface="宋体" panose="02010600030101010101" pitchFamily="2" charset="-122"/>
            </a:endParaRPr>
          </a:p>
        </p:txBody>
      </p:sp>
      <p:sp>
        <p:nvSpPr>
          <p:cNvPr id="307210" name="AutoShape 10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1143000" y="1676400"/>
            <a:ext cx="3429000" cy="533400"/>
          </a:xfrm>
          <a:prstGeom prst="actionButtonBlank">
            <a:avLst/>
          </a:prstGeom>
          <a:solidFill>
            <a:srgbClr val="00B050"/>
          </a:solidFill>
          <a:ln>
            <a:noFill/>
          </a:ln>
          <a:effectLst>
            <a:prstShdw prst="shdw17" dist="17961" dir="2700000">
              <a:schemeClr val="tx1">
                <a:gamma/>
                <a:shade val="60000"/>
                <a:invGamma/>
              </a:schemeClr>
            </a:prstShdw>
          </a:effectLst>
        </p:spPr>
        <p:txBody>
          <a:bodyPr wrap="none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2400" b="0" i="0" u="none" strike="noStrike" kern="1200" cap="none" spc="0" normalizeH="0" baseline="0" noProof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Book Antiqua" panose="02040602050305030304" pitchFamily="18" charset="0"/>
                <a:ea typeface="宋体" panose="02010600030101010101" pitchFamily="2" charset="-122"/>
                <a:cs typeface="+mn-cs"/>
                <a:hlinkClick r:id="rId3" action="ppaction://program"/>
              </a:rPr>
              <a:t>QuotientWithException</a:t>
            </a:r>
            <a:endParaRPr kumimoji="0" lang="en-US" altLang="zh-CN" sz="2400" b="0" i="0" u="none" strike="noStrike" kern="1200" cap="none" spc="0" normalizeH="0" baseline="0" noProof="0">
              <a:ln>
                <a:noFill/>
              </a:ln>
              <a:solidFill>
                <a:schemeClr val="accent1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28678" name="AutoShape 11">
            <a:hlinkClick r:id="rId4" action="ppaction://program"/>
          </p:cNvPr>
          <p:cNvSpPr/>
          <p:nvPr/>
        </p:nvSpPr>
        <p:spPr>
          <a:xfrm>
            <a:off x="5181600" y="1676400"/>
            <a:ext cx="3429000" cy="533400"/>
          </a:xfrm>
          <a:prstGeom prst="actionButtonBlank">
            <a:avLst/>
          </a:prstGeom>
          <a:solidFill>
            <a:srgbClr val="38A1BA"/>
          </a:solidFill>
          <a:ln w="19050">
            <a:noFill/>
          </a:ln>
          <a:effectLst>
            <a:prstShdw prst="shdw17" dist="17961" dir="2699999">
              <a:srgbClr val="226170"/>
            </a:prstShdw>
          </a:effectLst>
        </p:spPr>
        <p:txBody>
          <a:bodyPr wrap="none" anchor="ctr" anchorCtr="0"/>
          <a:lstStyle/>
          <a:p>
            <a:pPr algn="ctr"/>
            <a:r>
              <a:rPr lang="en-US" altLang="en-US" dirty="0">
                <a:latin typeface="Book Antiqua" panose="02040602050305030304" pitchFamily="18" charset="0"/>
              </a:rPr>
              <a:t>Run</a:t>
            </a:r>
            <a:endParaRPr lang="en-US" altLang="en-US" dirty="0">
              <a:latin typeface="Times New Roman" panose="02020603050405020304" pitchFamily="18" charset="0"/>
            </a:endParaRPr>
          </a:p>
        </p:txBody>
      </p:sp>
      <p:sp>
        <p:nvSpPr>
          <p:cNvPr id="28679" name="AutoShape 12">
            <a:hlinkClick r:id="rId5"/>
          </p:cNvPr>
          <p:cNvSpPr/>
          <p:nvPr/>
        </p:nvSpPr>
        <p:spPr>
          <a:xfrm>
            <a:off x="609600" y="1676400"/>
            <a:ext cx="468313" cy="576263"/>
          </a:xfrm>
          <a:prstGeom prst="actionButtonDocument">
            <a:avLst/>
          </a:prstGeom>
          <a:solidFill>
            <a:srgbClr val="92D050"/>
          </a:solidFill>
          <a:ln w="9525">
            <a:noFill/>
          </a:ln>
        </p:spPr>
        <p:txBody>
          <a:bodyPr wrap="none" anchor="ctr" anchorCtr="0"/>
          <a:lstStyle/>
          <a:p>
            <a:endParaRPr lang="en-US" altLang="en-US" dirty="0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  <p:transition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/>
          </p:cNvSpPr>
          <p:nvPr>
            <p:ph type="title"/>
          </p:nvPr>
        </p:nvSpPr>
        <p:spPr/>
        <p:txBody>
          <a:bodyPr vert="horz" wrap="square" lIns="92075" tIns="46038" rIns="92075" bIns="46038" anchor="ctr" anchorCtr="0"/>
          <a:lstStyle/>
          <a:p>
            <a:pPr eaLnBrk="1" hangingPunct="1">
              <a:buNone/>
            </a:pPr>
            <a:r>
              <a:rPr lang="zh-CN" altLang="en-US" sz="2800" kern="1200" dirty="0">
                <a:latin typeface="Courier New" panose="02070309020205020404" pitchFamily="49" charset="0"/>
                <a:ea typeface="宋体" panose="02010600030101010101" pitchFamily="2" charset="-122"/>
                <a:cs typeface="+mj-cs"/>
              </a:rPr>
              <a:t>处理</a:t>
            </a:r>
            <a:r>
              <a:rPr lang="en-US" altLang="en-US" sz="2800" kern="1200" dirty="0">
                <a:latin typeface="Courier New" panose="02070309020205020404" pitchFamily="49" charset="0"/>
                <a:ea typeface="宋体" panose="02010600030101010101" pitchFamily="2" charset="-122"/>
                <a:cs typeface="+mj-cs"/>
              </a:rPr>
              <a:t>InputMismatchException</a:t>
            </a:r>
            <a:r>
              <a:rPr lang="zh-CN" altLang="en-US" sz="2800" kern="1200" dirty="0">
                <a:latin typeface="Courier New" panose="02070309020205020404" pitchFamily="49" charset="0"/>
                <a:ea typeface="宋体" panose="02010600030101010101" pitchFamily="2" charset="-122"/>
                <a:cs typeface="+mj-cs"/>
              </a:rPr>
              <a:t>异常</a:t>
            </a:r>
            <a:endParaRPr lang="en-US" altLang="en-US" sz="2800" kern="1200" dirty="0">
              <a:latin typeface="Courier New" panose="02070309020205020404" pitchFamily="49" charset="0"/>
              <a:ea typeface="宋体" panose="02010600030101010101" pitchFamily="2" charset="-122"/>
              <a:cs typeface="+mj-cs"/>
            </a:endParaRPr>
          </a:p>
        </p:txBody>
      </p:sp>
      <p:sp>
        <p:nvSpPr>
          <p:cNvPr id="29699" name="内容占位符 7"/>
          <p:cNvSpPr>
            <a:spLocks noGrp="1"/>
          </p:cNvSpPr>
          <p:nvPr>
            <p:ph idx="1"/>
          </p:nvPr>
        </p:nvSpPr>
        <p:spPr/>
        <p:txBody>
          <a:bodyPr vert="horz" wrap="square" lIns="92075" tIns="46038" rIns="92075" bIns="46038" anchor="t" anchorCtr="0"/>
          <a:lstStyle/>
          <a:p>
            <a:pPr marL="0" indent="0" eaLnBrk="1" hangingPunct="1">
              <a:buSzPct val="75000"/>
              <a:buNone/>
            </a:pPr>
            <a:r>
              <a:rPr lang="zh-CN" altLang="en-US" dirty="0">
                <a:latin typeface="Times New Roman" panose="02020603050405020304" pitchFamily="18" charset="0"/>
                <a:ea typeface="宋体" panose="02010600030101010101" pitchFamily="2" charset="-122"/>
                <a:sym typeface="+mn-ea"/>
              </a:rPr>
              <a:t>（程序清单</a:t>
            </a:r>
            <a:r>
              <a:rPr lang="en-US" altLang="zh-CN" dirty="0">
                <a:latin typeface="Times New Roman" panose="02020603050405020304" pitchFamily="18" charset="0"/>
                <a:ea typeface="宋体" panose="02010600030101010101" pitchFamily="2" charset="-122"/>
                <a:sym typeface="+mn-ea"/>
              </a:rPr>
              <a:t>12-5</a:t>
            </a:r>
            <a:r>
              <a:rPr lang="zh-CN" altLang="en-US" dirty="0">
                <a:latin typeface="Times New Roman" panose="02020603050405020304" pitchFamily="18" charset="0"/>
                <a:ea typeface="宋体" panose="02010600030101010101" pitchFamily="2" charset="-122"/>
                <a:sym typeface="+mn-ea"/>
              </a:rPr>
              <a:t>）</a:t>
            </a:r>
            <a:endParaRPr lang="en-US" altLang="zh-CN" kern="1200" dirty="0">
              <a:latin typeface="+mn-lt"/>
              <a:ea typeface="宋体" panose="02010600030101010101" pitchFamily="2" charset="-122"/>
              <a:cs typeface="+mn-cs"/>
            </a:endParaRPr>
          </a:p>
          <a:p>
            <a:pPr eaLnBrk="1" hangingPunct="1">
              <a:buSzPct val="75000"/>
            </a:pPr>
            <a:endParaRPr lang="en-US" altLang="zh-CN" kern="1200" dirty="0">
              <a:latin typeface="+mn-lt"/>
              <a:ea typeface="宋体" panose="02010600030101010101" pitchFamily="2" charset="-122"/>
              <a:cs typeface="+mn-cs"/>
            </a:endParaRPr>
          </a:p>
          <a:p>
            <a:pPr eaLnBrk="1" hangingPunct="1">
              <a:buSzPct val="75000"/>
            </a:pPr>
            <a:endParaRPr lang="en-US" altLang="zh-CN" kern="1200" dirty="0">
              <a:latin typeface="+mn-lt"/>
              <a:ea typeface="宋体" panose="02010600030101010101" pitchFamily="2" charset="-122"/>
              <a:cs typeface="+mn-cs"/>
            </a:endParaRPr>
          </a:p>
          <a:p>
            <a:pPr eaLnBrk="1" hangingPunct="1">
              <a:buSzPct val="75000"/>
            </a:pPr>
            <a:endParaRPr lang="en-US" altLang="zh-CN" kern="1200" dirty="0">
              <a:latin typeface="+mn-lt"/>
              <a:ea typeface="宋体" panose="02010600030101010101" pitchFamily="2" charset="-122"/>
              <a:cs typeface="+mn-cs"/>
            </a:endParaRPr>
          </a:p>
          <a:p>
            <a:pPr eaLnBrk="1" hangingPunct="1">
              <a:buSzPct val="75000"/>
            </a:pPr>
            <a:endParaRPr lang="en-US" altLang="zh-CN" kern="1200" dirty="0">
              <a:latin typeface="+mn-lt"/>
              <a:ea typeface="宋体" panose="02010600030101010101" pitchFamily="2" charset="-122"/>
              <a:cs typeface="+mn-cs"/>
            </a:endParaRPr>
          </a:p>
          <a:p>
            <a:pPr eaLnBrk="1" hangingPunct="1">
              <a:buSzPct val="75000"/>
            </a:pPr>
            <a:r>
              <a:rPr lang="zh-CN" altLang="en-US" kern="1200" dirty="0">
                <a:latin typeface="+mn-lt"/>
                <a:ea typeface="宋体" panose="02010600030101010101" pitchFamily="2" charset="-122"/>
                <a:cs typeface="+mn-cs"/>
              </a:rPr>
              <a:t>通过处理</a:t>
            </a:r>
            <a:r>
              <a:rPr lang="en-US" altLang="en-US" b="1" kern="1200" dirty="0"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  <a:t>InputMismatchException</a:t>
            </a:r>
            <a:r>
              <a:rPr lang="en-US" altLang="en-US" kern="1200" dirty="0">
                <a:latin typeface="+mn-lt"/>
                <a:ea typeface="+mn-ea"/>
                <a:cs typeface="+mn-cs"/>
              </a:rPr>
              <a:t>, </a:t>
            </a:r>
            <a:r>
              <a:rPr lang="en-US" altLang="zh-CN" kern="1200" dirty="0">
                <a:latin typeface="+mn-lt"/>
                <a:ea typeface="宋体" panose="02010600030101010101" pitchFamily="2" charset="-122"/>
                <a:cs typeface="+mn-cs"/>
              </a:rPr>
              <a:t>程序</a:t>
            </a:r>
            <a:r>
              <a:rPr lang="zh-CN" altLang="en-US" kern="1200" dirty="0">
                <a:latin typeface="+mn-lt"/>
                <a:ea typeface="宋体" panose="02010600030101010101" pitchFamily="2" charset="-122"/>
                <a:cs typeface="+mn-cs"/>
              </a:rPr>
              <a:t>将持续地读入数据，直到读入正确数据为止。</a:t>
            </a:r>
            <a:endParaRPr lang="en-US" altLang="en-US" kern="1200" dirty="0">
              <a:latin typeface="+mn-lt"/>
              <a:ea typeface="+mn-ea"/>
              <a:cs typeface="+mn-cs"/>
            </a:endParaRPr>
          </a:p>
          <a:p>
            <a:pPr eaLnBrk="1" hangingPunct="1">
              <a:buSzPct val="75000"/>
            </a:pPr>
            <a:endParaRPr lang="zh-CN" altLang="en-US" kern="1200" dirty="0">
              <a:latin typeface="+mn-lt"/>
              <a:ea typeface="宋体" panose="02010600030101010101" pitchFamily="2" charset="-122"/>
              <a:cs typeface="+mn-cs"/>
            </a:endParaRPr>
          </a:p>
        </p:txBody>
      </p:sp>
      <p:sp>
        <p:nvSpPr>
          <p:cNvPr id="29700" name="Slide Number Placeholder 4"/>
          <p:cNvSpPr txBox="1">
            <a:spLocks noGrp="1"/>
          </p:cNvSpPr>
          <p:nvPr>
            <p:ph type="sldNum" sz="quarter" idx="4"/>
          </p:nvPr>
        </p:nvSpPr>
        <p:spPr/>
        <p:txBody>
          <a:bodyPr wrap="none" lIns="92075" tIns="46038" rIns="92075" bIns="46038" anchor="ctr" anchorCtr="0"/>
          <a:lstStyle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45720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2pPr>
            <a:lvl3pPr marL="91440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3pPr>
            <a:lvl4pPr marL="137160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4pPr>
            <a:lvl5pPr marL="182880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5pPr>
          </a:lstStyle>
          <a:p>
            <a:pPr lvl="0" algn="r"/>
            <a:fld id="{9A0DB2DC-4C9A-4742-B13C-FB6460FD3503}" type="slidenum">
              <a:rPr lang="en-US" altLang="en-US" sz="1400" dirty="0">
                <a:ea typeface="宋体" panose="02010600030101010101" pitchFamily="2" charset="-122"/>
              </a:rPr>
              <a:t>6</a:t>
            </a:fld>
            <a:endParaRPr lang="en-US" altLang="en-US" sz="1400" dirty="0">
              <a:ea typeface="宋体" panose="02010600030101010101" pitchFamily="2" charset="-122"/>
            </a:endParaRPr>
          </a:p>
        </p:txBody>
      </p:sp>
      <p:sp>
        <p:nvSpPr>
          <p:cNvPr id="314371" name="AutoShape 3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762000" y="2025650"/>
            <a:ext cx="4419600" cy="533400"/>
          </a:xfrm>
          <a:prstGeom prst="actionButtonBlank">
            <a:avLst/>
          </a:prstGeom>
          <a:solidFill>
            <a:srgbClr val="00B050"/>
          </a:solidFill>
          <a:ln>
            <a:noFill/>
          </a:ln>
          <a:effectLst>
            <a:prstShdw prst="shdw17" dist="17961" dir="2700000">
              <a:schemeClr val="tx1">
                <a:gamma/>
                <a:shade val="60000"/>
                <a:invGamma/>
              </a:schemeClr>
            </a:prstShdw>
          </a:effectLst>
        </p:spPr>
        <p:txBody>
          <a:bodyPr wrap="none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2400" b="0" i="0" u="none" strike="noStrike" kern="1200" cap="none" spc="0" normalizeH="0" baseline="0" noProof="0" dirty="0" err="1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Book Antiqua" panose="02040602050305030304" pitchFamily="18" charset="0"/>
                <a:ea typeface="宋体" panose="02010600030101010101" pitchFamily="2" charset="-122"/>
                <a:cs typeface="+mn-cs"/>
                <a:hlinkClick r:id="rId3" action="ppaction://program"/>
              </a:rPr>
              <a:t>InputMismatchExceptionDemo</a:t>
            </a:r>
            <a:endParaRPr kumimoji="0" lang="en-US" altLang="zh-CN" sz="2400" b="0" i="0" u="none" strike="noStrike" kern="1200" cap="none" spc="0" normalizeH="0" baseline="0" noProof="0" dirty="0">
              <a:ln>
                <a:noFill/>
              </a:ln>
              <a:solidFill>
                <a:schemeClr val="accent1"/>
              </a:solidFill>
              <a:effectLst/>
              <a:uLnTx/>
              <a:uFillTx/>
              <a:latin typeface="Book Antiqua" panose="0204060205030503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29702" name="AutoShape 4">
            <a:hlinkClick r:id="rId4" action="ppaction://program"/>
          </p:cNvPr>
          <p:cNvSpPr/>
          <p:nvPr/>
        </p:nvSpPr>
        <p:spPr>
          <a:xfrm>
            <a:off x="5410200" y="2025650"/>
            <a:ext cx="3429000" cy="533400"/>
          </a:xfrm>
          <a:prstGeom prst="actionButtonBlank">
            <a:avLst/>
          </a:prstGeom>
          <a:solidFill>
            <a:srgbClr val="38A1BA"/>
          </a:solidFill>
          <a:ln w="19050">
            <a:noFill/>
          </a:ln>
          <a:effectLst>
            <a:prstShdw prst="shdw17" dist="17961" dir="2699999">
              <a:srgbClr val="226170"/>
            </a:prstShdw>
          </a:effectLst>
        </p:spPr>
        <p:txBody>
          <a:bodyPr wrap="none" anchor="ctr" anchorCtr="0"/>
          <a:lstStyle/>
          <a:p>
            <a:pPr algn="ctr"/>
            <a:r>
              <a:rPr lang="en-US" altLang="en-US" dirty="0">
                <a:latin typeface="Book Antiqua" panose="02040602050305030304" pitchFamily="18" charset="0"/>
              </a:rPr>
              <a:t>Run</a:t>
            </a:r>
            <a:endParaRPr lang="en-US" altLang="en-US" dirty="0">
              <a:latin typeface="Times New Roman" panose="02020603050405020304" pitchFamily="18" charset="0"/>
            </a:endParaRPr>
          </a:p>
        </p:txBody>
      </p:sp>
      <p:sp>
        <p:nvSpPr>
          <p:cNvPr id="29703" name="AutoShape 6">
            <a:hlinkClick r:id="rId5"/>
          </p:cNvPr>
          <p:cNvSpPr/>
          <p:nvPr/>
        </p:nvSpPr>
        <p:spPr>
          <a:xfrm>
            <a:off x="152400" y="2014538"/>
            <a:ext cx="468313" cy="576262"/>
          </a:xfrm>
          <a:prstGeom prst="actionButtonDocument">
            <a:avLst/>
          </a:prstGeom>
          <a:solidFill>
            <a:srgbClr val="92D050"/>
          </a:solidFill>
          <a:ln w="9525">
            <a:noFill/>
          </a:ln>
        </p:spPr>
        <p:txBody>
          <a:bodyPr wrap="none" anchor="ctr" anchorCtr="0"/>
          <a:lstStyle/>
          <a:p>
            <a:endParaRPr lang="en-US" altLang="en-US" dirty="0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  <p:transition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Rectangle 2"/>
          <p:cNvSpPr>
            <a:spLocks noGrp="1"/>
          </p:cNvSpPr>
          <p:nvPr>
            <p:ph type="title"/>
          </p:nvPr>
        </p:nvSpPr>
        <p:spPr/>
        <p:txBody>
          <a:bodyPr vert="horz" wrap="square" lIns="92075" tIns="46038" rIns="92075" bIns="46038" anchor="ctr" anchorCtr="0"/>
          <a:lstStyle/>
          <a:p>
            <a:pPr eaLnBrk="1" hangingPunct="1">
              <a:buNone/>
            </a:pPr>
            <a:r>
              <a:rPr lang="zh-CN" altLang="en-US" kern="1200" dirty="0">
                <a:latin typeface="Courier New" panose="02070309020205020404" pitchFamily="49" charset="0"/>
                <a:ea typeface="宋体" panose="02010600030101010101" pitchFamily="2" charset="-122"/>
                <a:cs typeface="+mj-cs"/>
              </a:rPr>
              <a:t>异常类型</a:t>
            </a:r>
          </a:p>
        </p:txBody>
      </p:sp>
      <p:sp>
        <p:nvSpPr>
          <p:cNvPr id="1028" name="Slide Number Placeholder 4"/>
          <p:cNvSpPr txBox="1">
            <a:spLocks noGrp="1"/>
          </p:cNvSpPr>
          <p:nvPr>
            <p:ph type="sldNum" sz="quarter" idx="4"/>
          </p:nvPr>
        </p:nvSpPr>
        <p:spPr/>
        <p:txBody>
          <a:bodyPr wrap="none" lIns="92075" tIns="46038" rIns="92075" bIns="46038" anchor="ctr" anchorCtr="0"/>
          <a:lstStyle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45720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2pPr>
            <a:lvl3pPr marL="91440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3pPr>
            <a:lvl4pPr marL="137160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4pPr>
            <a:lvl5pPr marL="182880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5pPr>
          </a:lstStyle>
          <a:p>
            <a:pPr lvl="0" algn="r"/>
            <a:fld id="{9A0DB2DC-4C9A-4742-B13C-FB6460FD3503}" type="slidenum">
              <a:rPr lang="en-US" altLang="en-US" sz="1400" dirty="0">
                <a:ea typeface="宋体" panose="02010600030101010101" pitchFamily="2" charset="-122"/>
              </a:rPr>
              <a:t>7</a:t>
            </a:fld>
            <a:endParaRPr lang="en-US" altLang="en-US" sz="1400" dirty="0">
              <a:ea typeface="宋体" panose="02010600030101010101" pitchFamily="2" charset="-122"/>
            </a:endParaRPr>
          </a:p>
        </p:txBody>
      </p:sp>
      <p:sp>
        <p:nvSpPr>
          <p:cNvPr id="1029" name="Rectangle 10"/>
          <p:cNvSpPr/>
          <p:nvPr/>
        </p:nvSpPr>
        <p:spPr>
          <a:xfrm>
            <a:off x="0" y="2000250"/>
            <a:ext cx="9144000" cy="0"/>
          </a:xfrm>
          <a:prstGeom prst="rect">
            <a:avLst/>
          </a:prstGeom>
          <a:noFill/>
          <a:ln w="12700">
            <a:noFill/>
          </a:ln>
        </p:spPr>
        <p:txBody>
          <a:bodyPr wrap="none" anchor="ctr" anchorCtr="0">
            <a:spAutoFit/>
          </a:bodyPr>
          <a:lstStyle/>
          <a:p>
            <a:endParaRPr lang="en-US" altLang="en-US" dirty="0">
              <a:latin typeface="Times New Roman" panose="02020603050405020304" pitchFamily="18" charset="0"/>
            </a:endParaRPr>
          </a:p>
        </p:txBody>
      </p:sp>
      <p:graphicFrame>
        <p:nvGraphicFramePr>
          <p:cNvPr id="1026" name="Object 9"/>
          <p:cNvGraphicFramePr>
            <a:graphicFrameLocks noChangeAspect="1"/>
          </p:cNvGraphicFramePr>
          <p:nvPr/>
        </p:nvGraphicFramePr>
        <p:xfrm>
          <a:off x="152400" y="1905000"/>
          <a:ext cx="8839200" cy="45100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2" imgW="5600700" imgH="2849880" progId="Word.Picture.8">
                  <p:embed/>
                </p:oleObj>
              </mc:Choice>
              <mc:Fallback>
                <p:oleObj r:id="rId2" imgW="5600700" imgH="2849880" progId="Word.Picture.8">
                  <p:embed/>
                  <p:pic>
                    <p:nvPicPr>
                      <p:cNvPr id="0" name="图片 3075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152400" y="1905000"/>
                        <a:ext cx="8839200" cy="4510088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文本框 1"/>
          <p:cNvSpPr txBox="1"/>
          <p:nvPr/>
        </p:nvSpPr>
        <p:spPr>
          <a:xfrm>
            <a:off x="474980" y="1163320"/>
            <a:ext cx="7879080" cy="8299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anose="05000000000000000000" charset="0"/>
              <a:buChar char="Ø"/>
            </a:pPr>
            <a:r>
              <a:rPr lang="zh-CN" altLang="en-US"/>
              <a:t>在</a:t>
            </a:r>
            <a:r>
              <a:rPr lang="en-US" altLang="zh-CN"/>
              <a:t>Java API</a:t>
            </a:r>
            <a:r>
              <a:rPr lang="zh-CN" altLang="en-US"/>
              <a:t>中，已经提供了很多预定义的异常类。以下是其中的一部分。另外，程序员还可以自定义异常类。</a:t>
            </a:r>
          </a:p>
        </p:txBody>
      </p:sp>
    </p:spTree>
  </p:cSld>
  <p:clrMapOvr>
    <a:masterClrMapping/>
  </p:clrMapOvr>
  <p:transition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Rectangle 2"/>
          <p:cNvSpPr>
            <a:spLocks noGrp="1"/>
          </p:cNvSpPr>
          <p:nvPr>
            <p:ph type="title"/>
          </p:nvPr>
        </p:nvSpPr>
        <p:spPr/>
        <p:txBody>
          <a:bodyPr vert="horz" wrap="square" lIns="92075" tIns="46038" rIns="92075" bIns="46038" anchor="ctr" anchorCtr="0"/>
          <a:lstStyle/>
          <a:p>
            <a:pPr eaLnBrk="1" hangingPunct="1">
              <a:buNone/>
            </a:pPr>
            <a:r>
              <a:rPr lang="zh-CN" altLang="en-US" kern="1200" dirty="0">
                <a:latin typeface="Courier New" panose="02070309020205020404" pitchFamily="49" charset="0"/>
                <a:ea typeface="宋体" panose="02010600030101010101" pitchFamily="2" charset="-122"/>
                <a:cs typeface="+mj-cs"/>
              </a:rPr>
              <a:t>系统错误</a:t>
            </a:r>
            <a:r>
              <a:rPr lang="en-US" altLang="zh-CN" kern="1200" dirty="0">
                <a:latin typeface="Courier New" panose="02070309020205020404" pitchFamily="49" charset="0"/>
                <a:ea typeface="宋体" panose="02010600030101010101" pitchFamily="2" charset="-122"/>
                <a:cs typeface="+mj-cs"/>
              </a:rPr>
              <a:t>Error</a:t>
            </a:r>
          </a:p>
        </p:txBody>
      </p:sp>
      <p:sp>
        <p:nvSpPr>
          <p:cNvPr id="2052" name="Slide Number Placeholder 4"/>
          <p:cNvSpPr txBox="1">
            <a:spLocks noGrp="1"/>
          </p:cNvSpPr>
          <p:nvPr>
            <p:ph type="sldNum" sz="quarter" idx="4"/>
          </p:nvPr>
        </p:nvSpPr>
        <p:spPr/>
        <p:txBody>
          <a:bodyPr wrap="none" lIns="92075" tIns="46038" rIns="92075" bIns="46038" anchor="ctr" anchorCtr="0"/>
          <a:lstStyle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45720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2pPr>
            <a:lvl3pPr marL="91440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3pPr>
            <a:lvl4pPr marL="137160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4pPr>
            <a:lvl5pPr marL="182880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5pPr>
          </a:lstStyle>
          <a:p>
            <a:pPr lvl="0" algn="r"/>
            <a:fld id="{9A0DB2DC-4C9A-4742-B13C-FB6460FD3503}" type="slidenum">
              <a:rPr lang="en-US" altLang="en-US" sz="1400" dirty="0">
                <a:ea typeface="宋体" panose="02010600030101010101" pitchFamily="2" charset="-122"/>
              </a:rPr>
              <a:t>8</a:t>
            </a:fld>
            <a:endParaRPr lang="en-US" altLang="en-US" sz="1400" dirty="0">
              <a:ea typeface="宋体" panose="02010600030101010101" pitchFamily="2" charset="-122"/>
            </a:endParaRPr>
          </a:p>
        </p:txBody>
      </p:sp>
      <p:sp>
        <p:nvSpPr>
          <p:cNvPr id="2053" name="Rectangle 3"/>
          <p:cNvSpPr/>
          <p:nvPr/>
        </p:nvSpPr>
        <p:spPr>
          <a:xfrm>
            <a:off x="0" y="2000250"/>
            <a:ext cx="9144000" cy="0"/>
          </a:xfrm>
          <a:prstGeom prst="rect">
            <a:avLst/>
          </a:prstGeom>
          <a:noFill/>
          <a:ln w="12700">
            <a:noFill/>
          </a:ln>
        </p:spPr>
        <p:txBody>
          <a:bodyPr wrap="none" anchor="ctr" anchorCtr="0">
            <a:spAutoFit/>
          </a:bodyPr>
          <a:lstStyle/>
          <a:p>
            <a:endParaRPr lang="en-US" altLang="en-US" dirty="0">
              <a:latin typeface="Times New Roman" panose="02020603050405020304" pitchFamily="18" charset="0"/>
            </a:endParaRPr>
          </a:p>
        </p:txBody>
      </p:sp>
      <p:graphicFrame>
        <p:nvGraphicFramePr>
          <p:cNvPr id="2050" name="Object 4"/>
          <p:cNvGraphicFramePr>
            <a:graphicFrameLocks noChangeAspect="1"/>
          </p:cNvGraphicFramePr>
          <p:nvPr/>
        </p:nvGraphicFramePr>
        <p:xfrm>
          <a:off x="152400" y="1371600"/>
          <a:ext cx="8839200" cy="45100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2" imgW="5600700" imgH="2849880" progId="Word.Picture.8">
                  <p:embed/>
                </p:oleObj>
              </mc:Choice>
              <mc:Fallback>
                <p:oleObj r:id="rId2" imgW="5600700" imgH="2849880" progId="Word.Picture.8">
                  <p:embed/>
                  <p:pic>
                    <p:nvPicPr>
                      <p:cNvPr id="0" name="图片 3077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152400" y="1371600"/>
                        <a:ext cx="8839200" cy="4510088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Rectangle 5"/>
          <p:cNvSpPr/>
          <p:nvPr/>
        </p:nvSpPr>
        <p:spPr>
          <a:xfrm>
            <a:off x="2743200" y="4114800"/>
            <a:ext cx="3124200" cy="1828800"/>
          </a:xfrm>
          <a:prstGeom prst="rect">
            <a:avLst/>
          </a:prstGeom>
          <a:solidFill>
            <a:srgbClr val="FFC000">
              <a:alpha val="20000"/>
            </a:srgbClr>
          </a:solidFill>
          <a:ln w="12700">
            <a:noFill/>
          </a:ln>
        </p:spPr>
        <p:txBody>
          <a:bodyPr wrap="none" anchor="ctr" anchorCtr="0"/>
          <a:lstStyle/>
          <a:p>
            <a:endParaRPr lang="en-US" altLang="en-US" dirty="0">
              <a:latin typeface="Times New Roman" panose="02020603050405020304" pitchFamily="18" charset="0"/>
            </a:endParaRPr>
          </a:p>
        </p:txBody>
      </p:sp>
      <p:sp>
        <p:nvSpPr>
          <p:cNvPr id="10" name="Text Box 6"/>
          <p:cNvSpPr txBox="1"/>
          <p:nvPr/>
        </p:nvSpPr>
        <p:spPr>
          <a:xfrm>
            <a:off x="5943600" y="4419600"/>
            <a:ext cx="2819400" cy="20320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algn="just">
              <a:spcBef>
                <a:spcPct val="50000"/>
              </a:spcBef>
              <a:buNone/>
            </a:pPr>
            <a:r>
              <a:rPr lang="zh-CN" altLang="en-US" sz="1800" b="1" i="1" dirty="0">
                <a:solidFill>
                  <a:srgbClr val="0000FF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系统错误</a:t>
            </a:r>
            <a:r>
              <a:rPr lang="zh-CN" altLang="en-US" sz="1800" dirty="0">
                <a:solidFill>
                  <a:srgbClr val="0000FF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由</a:t>
            </a:r>
            <a:r>
              <a:rPr lang="en-US" altLang="zh-CN" sz="1800" dirty="0">
                <a:solidFill>
                  <a:srgbClr val="0000FF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Java</a:t>
            </a:r>
            <a:r>
              <a:rPr lang="zh-CN" altLang="en-US" sz="1800" dirty="0">
                <a:solidFill>
                  <a:srgbClr val="0000FF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虚拟机抛出，用</a:t>
            </a:r>
            <a:r>
              <a:rPr lang="en-US" altLang="zh-CN" sz="1800" b="1" dirty="0">
                <a:solidFill>
                  <a:srgbClr val="0000FF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Error</a:t>
            </a:r>
            <a:r>
              <a:rPr lang="zh-CN" altLang="en-US" sz="1800" dirty="0">
                <a:solidFill>
                  <a:srgbClr val="0000FF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类表示。</a:t>
            </a:r>
            <a:r>
              <a:rPr lang="en-US" altLang="zh-CN" sz="1800" dirty="0">
                <a:solidFill>
                  <a:srgbClr val="0000FF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Error</a:t>
            </a:r>
            <a:r>
              <a:rPr lang="zh-CN" altLang="en-US" sz="1800" dirty="0">
                <a:solidFill>
                  <a:srgbClr val="0000FF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类描述的是内部系统错误。这样的错误很少发生。如果发生，除了通知用户及尽量稳妥地终止程序，几乎什么也做不了。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Rectangle 2"/>
          <p:cNvSpPr>
            <a:spLocks noGrp="1"/>
          </p:cNvSpPr>
          <p:nvPr>
            <p:ph type="title"/>
          </p:nvPr>
        </p:nvSpPr>
        <p:spPr/>
        <p:txBody>
          <a:bodyPr vert="horz" wrap="square" lIns="92075" tIns="46038" rIns="92075" bIns="46038" anchor="ctr" anchorCtr="0"/>
          <a:lstStyle/>
          <a:p>
            <a:pPr eaLnBrk="1" hangingPunct="1">
              <a:buNone/>
            </a:pPr>
            <a:r>
              <a:rPr lang="zh-CN" altLang="en-US" kern="1200" dirty="0">
                <a:latin typeface="Courier New" panose="02070309020205020404" pitchFamily="49" charset="0"/>
                <a:ea typeface="宋体" panose="02010600030101010101" pitchFamily="2" charset="-122"/>
                <a:cs typeface="+mj-cs"/>
              </a:rPr>
              <a:t>异常</a:t>
            </a:r>
            <a:r>
              <a:rPr lang="en-US" altLang="zh-CN" kern="1200" dirty="0">
                <a:latin typeface="Courier New" panose="02070309020205020404" pitchFamily="49" charset="0"/>
                <a:ea typeface="宋体" panose="02010600030101010101" pitchFamily="2" charset="-122"/>
                <a:cs typeface="+mj-cs"/>
              </a:rPr>
              <a:t>Exception</a:t>
            </a:r>
          </a:p>
        </p:txBody>
      </p:sp>
      <p:sp>
        <p:nvSpPr>
          <p:cNvPr id="3076" name="Slide Number Placeholder 4"/>
          <p:cNvSpPr txBox="1">
            <a:spLocks noGrp="1"/>
          </p:cNvSpPr>
          <p:nvPr>
            <p:ph type="sldNum" sz="quarter" idx="4"/>
          </p:nvPr>
        </p:nvSpPr>
        <p:spPr/>
        <p:txBody>
          <a:bodyPr wrap="none" lIns="92075" tIns="46038" rIns="92075" bIns="46038" anchor="ctr" anchorCtr="0"/>
          <a:lstStyle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45720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2pPr>
            <a:lvl3pPr marL="91440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3pPr>
            <a:lvl4pPr marL="137160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4pPr>
            <a:lvl5pPr marL="182880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5pPr>
          </a:lstStyle>
          <a:p>
            <a:pPr lvl="0" algn="r"/>
            <a:fld id="{9A0DB2DC-4C9A-4742-B13C-FB6460FD3503}" type="slidenum">
              <a:rPr lang="en-US" altLang="en-US" sz="1400" dirty="0">
                <a:ea typeface="宋体" panose="02010600030101010101" pitchFamily="2" charset="-122"/>
              </a:rPr>
              <a:t>9</a:t>
            </a:fld>
            <a:endParaRPr lang="en-US" altLang="en-US" sz="1400" dirty="0">
              <a:ea typeface="宋体" panose="02010600030101010101" pitchFamily="2" charset="-122"/>
            </a:endParaRPr>
          </a:p>
        </p:txBody>
      </p:sp>
      <p:sp>
        <p:nvSpPr>
          <p:cNvPr id="3077" name="Rectangle 3"/>
          <p:cNvSpPr/>
          <p:nvPr/>
        </p:nvSpPr>
        <p:spPr>
          <a:xfrm>
            <a:off x="0" y="2000250"/>
            <a:ext cx="9144000" cy="0"/>
          </a:xfrm>
          <a:prstGeom prst="rect">
            <a:avLst/>
          </a:prstGeom>
          <a:noFill/>
          <a:ln w="12700">
            <a:noFill/>
          </a:ln>
        </p:spPr>
        <p:txBody>
          <a:bodyPr wrap="none" anchor="ctr" anchorCtr="0">
            <a:spAutoFit/>
          </a:bodyPr>
          <a:lstStyle/>
          <a:p>
            <a:endParaRPr lang="en-US" altLang="en-US" dirty="0">
              <a:latin typeface="Times New Roman" panose="02020603050405020304" pitchFamily="18" charset="0"/>
            </a:endParaRPr>
          </a:p>
        </p:txBody>
      </p:sp>
      <p:graphicFrame>
        <p:nvGraphicFramePr>
          <p:cNvPr id="3074" name="Object 4"/>
          <p:cNvGraphicFramePr>
            <a:graphicFrameLocks noChangeAspect="1"/>
          </p:cNvGraphicFramePr>
          <p:nvPr/>
        </p:nvGraphicFramePr>
        <p:xfrm>
          <a:off x="152400" y="1371600"/>
          <a:ext cx="8839200" cy="45100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2" imgW="5600700" imgH="2849880" progId="Word.Picture.8">
                  <p:embed/>
                </p:oleObj>
              </mc:Choice>
              <mc:Fallback>
                <p:oleObj r:id="rId2" imgW="5600700" imgH="2849880" progId="Word.Picture.8">
                  <p:embed/>
                  <p:pic>
                    <p:nvPicPr>
                      <p:cNvPr id="0" name="图片 1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152400" y="1371600"/>
                        <a:ext cx="8839200" cy="4510088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311301" name="Text Box 5"/>
          <p:cNvSpPr txBox="1"/>
          <p:nvPr/>
        </p:nvSpPr>
        <p:spPr>
          <a:xfrm>
            <a:off x="228600" y="1143000"/>
            <a:ext cx="2514600" cy="146526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algn="just">
              <a:spcBef>
                <a:spcPct val="50000"/>
              </a:spcBef>
              <a:buNone/>
            </a:pPr>
            <a:r>
              <a:rPr lang="zh-CN" altLang="en-US" sz="1800" b="1" i="1" dirty="0">
                <a:solidFill>
                  <a:srgbClr val="0000FF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异常</a:t>
            </a:r>
            <a:r>
              <a:rPr lang="zh-CN" altLang="en-US" sz="1800" dirty="0">
                <a:solidFill>
                  <a:srgbClr val="0000FF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是用</a:t>
            </a:r>
            <a:r>
              <a:rPr lang="en-US" altLang="zh-CN" sz="1800" b="1" dirty="0">
                <a:solidFill>
                  <a:srgbClr val="0000FF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Exception</a:t>
            </a:r>
            <a:r>
              <a:rPr lang="zh-CN" altLang="en-US" sz="1800" dirty="0">
                <a:solidFill>
                  <a:srgbClr val="0000FF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类表示，描述由程序和外部环境所引起的错误，这些错误能够被程序捕获和处理。</a:t>
            </a:r>
            <a:endParaRPr lang="en-US" altLang="en-US" sz="1800" dirty="0">
              <a:solidFill>
                <a:srgbClr val="0000FF"/>
              </a:solidFill>
              <a:latin typeface="华文楷体" panose="02010600040101010101" pitchFamily="2" charset="-122"/>
              <a:ea typeface="华文楷体" panose="02010600040101010101" pitchFamily="2" charset="-122"/>
            </a:endParaRPr>
          </a:p>
        </p:txBody>
      </p:sp>
      <p:sp>
        <p:nvSpPr>
          <p:cNvPr id="311302" name="Rectangle 6"/>
          <p:cNvSpPr/>
          <p:nvPr/>
        </p:nvSpPr>
        <p:spPr>
          <a:xfrm>
            <a:off x="2743200" y="1447800"/>
            <a:ext cx="6172200" cy="2895600"/>
          </a:xfrm>
          <a:prstGeom prst="rect">
            <a:avLst/>
          </a:prstGeom>
          <a:solidFill>
            <a:srgbClr val="FFC000">
              <a:alpha val="20000"/>
            </a:srgbClr>
          </a:solidFill>
          <a:ln w="12700">
            <a:noFill/>
          </a:ln>
        </p:spPr>
        <p:txBody>
          <a:bodyPr wrap="none" anchor="ctr" anchorCtr="0"/>
          <a:lstStyle/>
          <a:p>
            <a:endParaRPr lang="en-US" altLang="en-US" dirty="0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13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113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113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13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113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113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1301" grpId="0"/>
      <p:bldP spid="311302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9" name="Rectangle 2"/>
          <p:cNvSpPr>
            <a:spLocks noGrp="1"/>
          </p:cNvSpPr>
          <p:nvPr>
            <p:ph type="title"/>
          </p:nvPr>
        </p:nvSpPr>
        <p:spPr/>
        <p:txBody>
          <a:bodyPr vert="horz" wrap="square" lIns="92075" tIns="46038" rIns="92075" bIns="46038" anchor="ctr" anchorCtr="0"/>
          <a:lstStyle/>
          <a:p>
            <a:pPr eaLnBrk="1" hangingPunct="1">
              <a:buNone/>
            </a:pPr>
            <a:r>
              <a:rPr lang="zh-CN" altLang="en-US" kern="1200" dirty="0">
                <a:latin typeface="Courier New" panose="02070309020205020404" pitchFamily="49" charset="0"/>
                <a:ea typeface="宋体" panose="02010600030101010101" pitchFamily="2" charset="-122"/>
                <a:cs typeface="+mj-cs"/>
              </a:rPr>
              <a:t>运行时异常</a:t>
            </a:r>
            <a:endParaRPr lang="en-US" altLang="en-US" kern="1200" dirty="0">
              <a:latin typeface="Courier New" panose="02070309020205020404" pitchFamily="49" charset="0"/>
              <a:ea typeface="Courier New" panose="02070309020205020404" pitchFamily="49" charset="0"/>
              <a:cs typeface="+mj-cs"/>
            </a:endParaRPr>
          </a:p>
        </p:txBody>
      </p:sp>
      <p:sp>
        <p:nvSpPr>
          <p:cNvPr id="4100" name="Slide Number Placeholder 4"/>
          <p:cNvSpPr txBox="1">
            <a:spLocks noGrp="1"/>
          </p:cNvSpPr>
          <p:nvPr>
            <p:ph type="sldNum" sz="quarter" idx="4"/>
          </p:nvPr>
        </p:nvSpPr>
        <p:spPr/>
        <p:txBody>
          <a:bodyPr wrap="none" lIns="92075" tIns="46038" rIns="92075" bIns="46038" anchor="ctr" anchorCtr="0"/>
          <a:lstStyle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45720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2pPr>
            <a:lvl3pPr marL="91440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3pPr>
            <a:lvl4pPr marL="137160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4pPr>
            <a:lvl5pPr marL="182880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5pPr>
          </a:lstStyle>
          <a:p>
            <a:pPr lvl="0" algn="r"/>
            <a:fld id="{9A0DB2DC-4C9A-4742-B13C-FB6460FD3503}" type="slidenum">
              <a:rPr lang="en-US" altLang="en-US" sz="1400" dirty="0">
                <a:ea typeface="宋体" panose="02010600030101010101" pitchFamily="2" charset="-122"/>
              </a:rPr>
              <a:t>10</a:t>
            </a:fld>
            <a:endParaRPr lang="en-US" altLang="en-US" sz="1400" dirty="0">
              <a:ea typeface="宋体" panose="02010600030101010101" pitchFamily="2" charset="-122"/>
            </a:endParaRPr>
          </a:p>
        </p:txBody>
      </p:sp>
      <p:sp>
        <p:nvSpPr>
          <p:cNvPr id="4101" name="Rectangle 3"/>
          <p:cNvSpPr/>
          <p:nvPr/>
        </p:nvSpPr>
        <p:spPr>
          <a:xfrm>
            <a:off x="0" y="2000250"/>
            <a:ext cx="9144000" cy="0"/>
          </a:xfrm>
          <a:prstGeom prst="rect">
            <a:avLst/>
          </a:prstGeom>
          <a:noFill/>
          <a:ln w="12700">
            <a:noFill/>
          </a:ln>
        </p:spPr>
        <p:txBody>
          <a:bodyPr wrap="none" anchor="ctr" anchorCtr="0">
            <a:spAutoFit/>
          </a:bodyPr>
          <a:lstStyle/>
          <a:p>
            <a:endParaRPr lang="en-US" altLang="en-US" dirty="0">
              <a:latin typeface="Times New Roman" panose="02020603050405020304" pitchFamily="18" charset="0"/>
            </a:endParaRPr>
          </a:p>
        </p:txBody>
      </p:sp>
      <p:graphicFrame>
        <p:nvGraphicFramePr>
          <p:cNvPr id="4098" name="Object 4"/>
          <p:cNvGraphicFramePr>
            <a:graphicFrameLocks noChangeAspect="1"/>
          </p:cNvGraphicFramePr>
          <p:nvPr/>
        </p:nvGraphicFramePr>
        <p:xfrm>
          <a:off x="152400" y="1371600"/>
          <a:ext cx="8839200" cy="45100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2" imgW="5600700" imgH="2849880" progId="Word.Picture.8">
                  <p:embed/>
                </p:oleObj>
              </mc:Choice>
              <mc:Fallback>
                <p:oleObj r:id="rId2" imgW="5600700" imgH="2849880" progId="Word.Picture.8">
                  <p:embed/>
                  <p:pic>
                    <p:nvPicPr>
                      <p:cNvPr id="0" name="图片 3078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152400" y="1371600"/>
                        <a:ext cx="8839200" cy="4510088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312325" name="Text Box 5"/>
          <p:cNvSpPr txBox="1"/>
          <p:nvPr/>
        </p:nvSpPr>
        <p:spPr>
          <a:xfrm>
            <a:off x="6096000" y="4419600"/>
            <a:ext cx="2590800" cy="1754188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zh-CN" altLang="en-US" sz="1800" b="1" i="1" dirty="0">
                <a:solidFill>
                  <a:srgbClr val="0000FF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运行时异常 </a:t>
            </a:r>
            <a:r>
              <a:rPr lang="zh-CN" altLang="en-US" sz="1800" dirty="0">
                <a:solidFill>
                  <a:srgbClr val="0000FF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用</a:t>
            </a:r>
            <a:r>
              <a:rPr lang="en-US" altLang="zh-CN" sz="1800" b="1" dirty="0">
                <a:solidFill>
                  <a:srgbClr val="0000FF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RuntimeException</a:t>
            </a:r>
            <a:r>
              <a:rPr lang="zh-CN" altLang="en-US" sz="1800" dirty="0">
                <a:solidFill>
                  <a:srgbClr val="0000FF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类表示，描述程序设计错误，如错误的类型转换、访问越界数组或数值错误。它由</a:t>
            </a:r>
            <a:r>
              <a:rPr lang="en-US" altLang="zh-CN" sz="1800" dirty="0">
                <a:solidFill>
                  <a:srgbClr val="0000FF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JVM</a:t>
            </a:r>
            <a:r>
              <a:rPr lang="zh-CN" altLang="en-US" sz="1800" dirty="0">
                <a:solidFill>
                  <a:srgbClr val="0000FF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抛出。</a:t>
            </a:r>
          </a:p>
        </p:txBody>
      </p:sp>
      <p:sp>
        <p:nvSpPr>
          <p:cNvPr id="312326" name="Rectangle 6"/>
          <p:cNvSpPr/>
          <p:nvPr/>
        </p:nvSpPr>
        <p:spPr>
          <a:xfrm>
            <a:off x="5943600" y="1905000"/>
            <a:ext cx="2895600" cy="2438400"/>
          </a:xfrm>
          <a:prstGeom prst="rect">
            <a:avLst/>
          </a:prstGeom>
          <a:solidFill>
            <a:srgbClr val="FFC000">
              <a:alpha val="18823"/>
            </a:srgbClr>
          </a:solidFill>
          <a:ln w="12700">
            <a:noFill/>
          </a:ln>
        </p:spPr>
        <p:txBody>
          <a:bodyPr wrap="none" anchor="ctr" anchorCtr="0"/>
          <a:lstStyle/>
          <a:p>
            <a:endParaRPr lang="en-US" altLang="en-US" dirty="0">
              <a:latin typeface="Times New Roman" panose="02020603050405020304" pitchFamily="18" charset="0"/>
            </a:endParaRPr>
          </a:p>
        </p:txBody>
      </p:sp>
      <p:sp>
        <p:nvSpPr>
          <p:cNvPr id="312327" name="Rectangle 7"/>
          <p:cNvSpPr/>
          <p:nvPr/>
        </p:nvSpPr>
        <p:spPr>
          <a:xfrm>
            <a:off x="4191000" y="2743200"/>
            <a:ext cx="1752600" cy="457200"/>
          </a:xfrm>
          <a:prstGeom prst="rect">
            <a:avLst/>
          </a:prstGeom>
          <a:solidFill>
            <a:srgbClr val="FFC000">
              <a:alpha val="18823"/>
            </a:srgbClr>
          </a:solidFill>
          <a:ln w="12700">
            <a:noFill/>
          </a:ln>
        </p:spPr>
        <p:txBody>
          <a:bodyPr wrap="none" anchor="ctr" anchorCtr="0"/>
          <a:lstStyle/>
          <a:p>
            <a:endParaRPr lang="en-US" altLang="en-US" dirty="0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23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123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123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23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123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123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23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123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123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23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123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123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2325" grpId="0"/>
      <p:bldP spid="312325" grpId="1"/>
      <p:bldP spid="312326" grpId="0" animBg="1"/>
      <p:bldP spid="312327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/>
          </p:cNvSpPr>
          <p:nvPr>
            <p:ph type="title"/>
          </p:nvPr>
        </p:nvSpPr>
        <p:spPr/>
        <p:txBody>
          <a:bodyPr vert="horz" wrap="square" lIns="92075" tIns="46038" rIns="92075" bIns="46038" anchor="ctr" anchorCtr="0"/>
          <a:lstStyle/>
          <a:p>
            <a:pPr eaLnBrk="1" hangingPunct="1">
              <a:buNone/>
            </a:pPr>
            <a:r>
              <a:rPr lang="zh-CN" altLang="en-US" kern="1200" dirty="0">
                <a:latin typeface="Courier New" panose="02070309020205020404" pitchFamily="49" charset="0"/>
                <a:ea typeface="宋体" panose="02010600030101010101" pitchFamily="2" charset="-122"/>
                <a:cs typeface="+mj-cs"/>
              </a:rPr>
              <a:t>必检异常和免检异常</a:t>
            </a:r>
          </a:p>
        </p:txBody>
      </p:sp>
      <p:sp>
        <p:nvSpPr>
          <p:cNvPr id="30723" name="内容占位符 5"/>
          <p:cNvSpPr>
            <a:spLocks noGrp="1"/>
          </p:cNvSpPr>
          <p:nvPr>
            <p:ph idx="1"/>
          </p:nvPr>
        </p:nvSpPr>
        <p:spPr/>
        <p:txBody>
          <a:bodyPr vert="horz" wrap="square" lIns="92075" tIns="46038" rIns="92075" bIns="46038" anchor="t" anchorCtr="0"/>
          <a:lstStyle/>
          <a:p>
            <a:pPr eaLnBrk="1" hangingPunct="1">
              <a:spcBef>
                <a:spcPct val="50000"/>
              </a:spcBef>
              <a:buSzPct val="75000"/>
            </a:pPr>
            <a:r>
              <a:rPr lang="en-US" altLang="en-US" b="1" kern="1200" dirty="0">
                <a:solidFill>
                  <a:srgbClr val="FF0000"/>
                </a:solidFill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  <a:t>RuntimeException</a:t>
            </a:r>
            <a:r>
              <a:rPr lang="zh-CN" altLang="en-US" b="1" kern="1200" dirty="0">
                <a:solidFill>
                  <a:srgbClr val="FF0000"/>
                </a:solidFill>
                <a:latin typeface="Courier New" panose="02070309020205020404" pitchFamily="49" charset="0"/>
                <a:ea typeface="宋体" panose="02010600030101010101" pitchFamily="2" charset="-122"/>
                <a:cs typeface="+mn-cs"/>
              </a:rPr>
              <a:t>、</a:t>
            </a:r>
            <a:r>
              <a:rPr lang="en-US" altLang="en-US" b="1" kern="1200" dirty="0">
                <a:solidFill>
                  <a:srgbClr val="FF0000"/>
                </a:solidFill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  <a:t>Error</a:t>
            </a:r>
            <a:r>
              <a:rPr lang="en-US" altLang="zh-CN" kern="1200" dirty="0">
                <a:latin typeface="+mn-lt"/>
                <a:ea typeface="宋体" panose="02010600030101010101" pitchFamily="2" charset="-122"/>
                <a:cs typeface="+mn-cs"/>
              </a:rPr>
              <a:t>及</a:t>
            </a:r>
            <a:r>
              <a:rPr lang="zh-CN" altLang="en-US" kern="1200" dirty="0">
                <a:latin typeface="+mn-lt"/>
                <a:ea typeface="宋体" panose="02010600030101010101" pitchFamily="2" charset="-122"/>
                <a:cs typeface="+mn-cs"/>
              </a:rPr>
              <a:t>它们的子类都称为免检异常。所有其他异常都称为必检异常。</a:t>
            </a:r>
          </a:p>
          <a:p>
            <a:pPr eaLnBrk="1" hangingPunct="1">
              <a:spcBef>
                <a:spcPct val="50000"/>
              </a:spcBef>
              <a:buSzPct val="75000"/>
              <a:buFont typeface="Wingdings" panose="05000000000000000000" pitchFamily="2" charset="2"/>
              <a:buChar char="Ø"/>
            </a:pPr>
            <a:r>
              <a:rPr lang="zh-CN" altLang="en-US" kern="1200" dirty="0">
                <a:latin typeface="+mn-lt"/>
                <a:ea typeface="宋体" panose="02010600030101010101" pitchFamily="2" charset="-122"/>
                <a:cs typeface="+mn-cs"/>
              </a:rPr>
              <a:t> 对于必检异常，编译器会强制程序员检查并通过</a:t>
            </a:r>
            <a:r>
              <a:rPr lang="en-US" altLang="zh-CN" b="1" kern="1200" dirty="0">
                <a:latin typeface="Courier New" panose="02070309020205020404" pitchFamily="49" charset="0"/>
                <a:ea typeface="宋体" panose="02010600030101010101" pitchFamily="2" charset="-122"/>
                <a:cs typeface="+mn-cs"/>
              </a:rPr>
              <a:t>try-catch</a:t>
            </a:r>
            <a:r>
              <a:rPr lang="zh-CN" altLang="en-US" kern="1200" dirty="0">
                <a:latin typeface="+mn-lt"/>
                <a:ea typeface="宋体" panose="02010600030101010101" pitchFamily="2" charset="-122"/>
                <a:cs typeface="+mn-cs"/>
              </a:rPr>
              <a:t>块处理它们，或者在方法头进行声明（</a:t>
            </a:r>
            <a:r>
              <a:rPr lang="en-US" altLang="zh-CN" kern="1200" dirty="0">
                <a:latin typeface="+mn-lt"/>
                <a:ea typeface="宋体" panose="02010600030101010101" pitchFamily="2" charset="-122"/>
                <a:cs typeface="+mn-cs"/>
              </a:rPr>
              <a:t>12.4</a:t>
            </a:r>
            <a:r>
              <a:rPr lang="zh-CN" altLang="en-US" kern="1200" dirty="0">
                <a:latin typeface="+mn-lt"/>
                <a:ea typeface="宋体" panose="02010600030101010101" pitchFamily="2" charset="-122"/>
                <a:cs typeface="+mn-cs"/>
              </a:rPr>
              <a:t>节介绍）。</a:t>
            </a:r>
          </a:p>
          <a:p>
            <a:pPr eaLnBrk="1" hangingPunct="1">
              <a:spcBef>
                <a:spcPct val="50000"/>
              </a:spcBef>
              <a:buSzPct val="75000"/>
              <a:buFont typeface="Wingdings" panose="05000000000000000000" pitchFamily="2" charset="2"/>
              <a:buChar char="Ø"/>
            </a:pPr>
            <a:r>
              <a:rPr lang="zh-CN" altLang="en-US" kern="1200" dirty="0">
                <a:latin typeface="+mn-lt"/>
                <a:ea typeface="宋体" panose="02010600030101010101" pitchFamily="2" charset="-122"/>
                <a:cs typeface="+mn-cs"/>
              </a:rPr>
              <a:t> 对于免检异常，为了避免过多地使用</a:t>
            </a:r>
            <a:r>
              <a:rPr lang="en-US" altLang="zh-CN" b="1" dirty="0">
                <a:latin typeface="Courier New" panose="02070309020205020404" pitchFamily="49" charset="0"/>
                <a:ea typeface="宋体" panose="02010600030101010101" pitchFamily="2" charset="-122"/>
                <a:sym typeface="+mn-ea"/>
              </a:rPr>
              <a:t>try-catch</a:t>
            </a:r>
            <a:r>
              <a:rPr lang="zh-CN" altLang="en-US" dirty="0">
                <a:ea typeface="宋体" panose="02010600030101010101" pitchFamily="2" charset="-122"/>
                <a:sym typeface="+mn-ea"/>
              </a:rPr>
              <a:t>块，</a:t>
            </a:r>
            <a:r>
              <a:rPr lang="en-US" altLang="zh-CN" kern="1200" dirty="0">
                <a:latin typeface="+mn-lt"/>
                <a:ea typeface="宋体" panose="02010600030101010101" pitchFamily="2" charset="-122"/>
                <a:cs typeface="+mn-cs"/>
              </a:rPr>
              <a:t>Java</a:t>
            </a:r>
            <a:r>
              <a:rPr lang="zh-CN" altLang="en-US" kern="1200" dirty="0">
                <a:latin typeface="+mn-lt"/>
                <a:ea typeface="宋体" panose="02010600030101010101" pitchFamily="2" charset="-122"/>
                <a:cs typeface="+mn-cs"/>
              </a:rPr>
              <a:t>语言不强制要求编写代码捕获或声明免检异常。</a:t>
            </a:r>
          </a:p>
          <a:p>
            <a:pPr marL="0" indent="0" eaLnBrk="1" hangingPunct="1">
              <a:spcBef>
                <a:spcPct val="50000"/>
              </a:spcBef>
              <a:buSzPct val="75000"/>
              <a:buFont typeface="Wingdings" panose="05000000000000000000" pitchFamily="2" charset="2"/>
              <a:buNone/>
            </a:pPr>
            <a:r>
              <a:rPr lang="zh-CN" altLang="en-US" sz="2400" kern="1200" dirty="0">
                <a:latin typeface="楷体" panose="02010609060101010101" charset="-122"/>
                <a:ea typeface="楷体" panose="02010609060101010101" charset="-122"/>
                <a:cs typeface="Times New Roman" panose="02020603050405020304" pitchFamily="18" charset="0"/>
              </a:rPr>
              <a:t>思考：</a:t>
            </a:r>
            <a:r>
              <a:rPr lang="zh-CN" altLang="en-US" sz="2400" dirty="0">
                <a:latin typeface="楷体" panose="02010609060101010101" charset="-122"/>
                <a:ea typeface="楷体" panose="02010609060101010101" charset="-122"/>
                <a:cs typeface="+mj-cs"/>
                <a:sym typeface="+mn-ea"/>
              </a:rPr>
              <a:t>必检异常和免检异常哪个对程序的危害性更大？</a:t>
            </a:r>
            <a:endParaRPr lang="en-US" altLang="en-US" sz="2400" kern="1200" dirty="0">
              <a:latin typeface="楷体" panose="02010609060101010101" charset="-122"/>
              <a:ea typeface="楷体" panose="02010609060101010101" charset="-122"/>
              <a:cs typeface="Times New Roman" panose="02020603050405020304" pitchFamily="18" charset="0"/>
            </a:endParaRPr>
          </a:p>
          <a:p>
            <a:pPr eaLnBrk="1" hangingPunct="1">
              <a:buSzPct val="75000"/>
            </a:pPr>
            <a:endParaRPr lang="zh-CN" altLang="en-US" sz="2400" kern="1200" dirty="0">
              <a:latin typeface="楷体" panose="02010609060101010101" charset="-122"/>
              <a:ea typeface="楷体" panose="02010609060101010101" charset="-122"/>
              <a:cs typeface="+mn-cs"/>
            </a:endParaRPr>
          </a:p>
        </p:txBody>
      </p:sp>
      <p:sp>
        <p:nvSpPr>
          <p:cNvPr id="30724" name="Slide Number Placeholder 4"/>
          <p:cNvSpPr txBox="1">
            <a:spLocks noGrp="1"/>
          </p:cNvSpPr>
          <p:nvPr>
            <p:ph type="sldNum" sz="quarter" idx="4"/>
          </p:nvPr>
        </p:nvSpPr>
        <p:spPr/>
        <p:txBody>
          <a:bodyPr wrap="none" lIns="92075" tIns="46038" rIns="92075" bIns="46038" anchor="ctr" anchorCtr="0"/>
          <a:lstStyle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45720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2pPr>
            <a:lvl3pPr marL="91440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3pPr>
            <a:lvl4pPr marL="137160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4pPr>
            <a:lvl5pPr marL="182880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5pPr>
          </a:lstStyle>
          <a:p>
            <a:pPr lvl="0" algn="r"/>
            <a:fld id="{9A0DB2DC-4C9A-4742-B13C-FB6460FD3503}" type="slidenum">
              <a:rPr lang="en-US" altLang="en-US" sz="1400" dirty="0">
                <a:ea typeface="宋体" panose="02010600030101010101" pitchFamily="2" charset="-122"/>
              </a:rPr>
              <a:t>11</a:t>
            </a:fld>
            <a:endParaRPr lang="en-US" altLang="en-US" sz="1400" dirty="0">
              <a:ea typeface="宋体" panose="02010600030101010101" pitchFamily="2" charset="-122"/>
            </a:endParaRPr>
          </a:p>
        </p:txBody>
      </p:sp>
      <p:sp>
        <p:nvSpPr>
          <p:cNvPr id="30725" name="Rectangle 3"/>
          <p:cNvSpPr/>
          <p:nvPr/>
        </p:nvSpPr>
        <p:spPr>
          <a:xfrm>
            <a:off x="2000250" y="2571750"/>
            <a:ext cx="9144000" cy="0"/>
          </a:xfrm>
          <a:prstGeom prst="rect">
            <a:avLst/>
          </a:prstGeom>
          <a:noFill/>
          <a:ln w="12700">
            <a:noFill/>
          </a:ln>
        </p:spPr>
        <p:txBody>
          <a:bodyPr>
            <a:spAutoFit/>
          </a:bodyPr>
          <a:lstStyle/>
          <a:p>
            <a:endParaRPr lang="en-US" altLang="en-US" dirty="0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  <p:transition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Rectangle 2"/>
          <p:cNvSpPr>
            <a:spLocks noGrp="1"/>
          </p:cNvSpPr>
          <p:nvPr>
            <p:ph type="title"/>
          </p:nvPr>
        </p:nvSpPr>
        <p:spPr/>
        <p:txBody>
          <a:bodyPr vert="horz" wrap="square" lIns="92075" tIns="46038" rIns="92075" bIns="46038" anchor="ctr" anchorCtr="0"/>
          <a:lstStyle/>
          <a:p>
            <a:pPr eaLnBrk="1" hangingPunct="1">
              <a:buNone/>
            </a:pPr>
            <a:r>
              <a:rPr lang="zh-CN" altLang="en-US" kern="1200" dirty="0">
                <a:latin typeface="Courier New" panose="02070309020205020404" pitchFamily="49" charset="0"/>
                <a:ea typeface="宋体" panose="02010600030101010101" pitchFamily="2" charset="-122"/>
                <a:cs typeface="+mj-cs"/>
              </a:rPr>
              <a:t>免检异常</a:t>
            </a:r>
          </a:p>
        </p:txBody>
      </p:sp>
      <p:sp>
        <p:nvSpPr>
          <p:cNvPr id="5124" name="内容占位符 9"/>
          <p:cNvSpPr>
            <a:spLocks noGrp="1"/>
          </p:cNvSpPr>
          <p:nvPr>
            <p:ph idx="1"/>
          </p:nvPr>
        </p:nvSpPr>
        <p:spPr/>
        <p:txBody>
          <a:bodyPr vert="horz" wrap="square" lIns="92075" tIns="46038" rIns="92075" bIns="46038" anchor="t" anchorCtr="0"/>
          <a:lstStyle/>
          <a:p>
            <a:pPr eaLnBrk="1" hangingPunct="1">
              <a:buSzPct val="75000"/>
            </a:pPr>
            <a:endParaRPr lang="zh-CN" altLang="en-US" kern="1200" dirty="0">
              <a:latin typeface="+mn-lt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125" name="Slide Number Placeholder 4"/>
          <p:cNvSpPr txBox="1">
            <a:spLocks noGrp="1"/>
          </p:cNvSpPr>
          <p:nvPr>
            <p:ph type="sldNum" sz="quarter" idx="4"/>
          </p:nvPr>
        </p:nvSpPr>
        <p:spPr/>
        <p:txBody>
          <a:bodyPr wrap="none" lIns="92075" tIns="46038" rIns="92075" bIns="46038" anchor="ctr" anchorCtr="0"/>
          <a:lstStyle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45720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2pPr>
            <a:lvl3pPr marL="91440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3pPr>
            <a:lvl4pPr marL="137160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4pPr>
            <a:lvl5pPr marL="182880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5pPr>
          </a:lstStyle>
          <a:p>
            <a:pPr lvl="0" algn="r"/>
            <a:fld id="{9A0DB2DC-4C9A-4742-B13C-FB6460FD3503}" type="slidenum">
              <a:rPr lang="en-US" altLang="en-US" sz="1400" dirty="0">
                <a:ea typeface="宋体" panose="02010600030101010101" pitchFamily="2" charset="-122"/>
              </a:rPr>
              <a:t>12</a:t>
            </a:fld>
            <a:endParaRPr lang="en-US" altLang="en-US" sz="1400" dirty="0">
              <a:ea typeface="宋体" panose="02010600030101010101" pitchFamily="2" charset="-122"/>
            </a:endParaRPr>
          </a:p>
        </p:txBody>
      </p:sp>
      <p:sp>
        <p:nvSpPr>
          <p:cNvPr id="5126" name="Rectangle 3"/>
          <p:cNvSpPr/>
          <p:nvPr/>
        </p:nvSpPr>
        <p:spPr>
          <a:xfrm>
            <a:off x="0" y="2000250"/>
            <a:ext cx="9144000" cy="0"/>
          </a:xfrm>
          <a:prstGeom prst="rect">
            <a:avLst/>
          </a:prstGeom>
          <a:noFill/>
          <a:ln w="12700">
            <a:noFill/>
          </a:ln>
        </p:spPr>
        <p:txBody>
          <a:bodyPr wrap="none" anchor="ctr" anchorCtr="0">
            <a:spAutoFit/>
          </a:bodyPr>
          <a:lstStyle/>
          <a:p>
            <a:endParaRPr lang="en-US" altLang="en-US" dirty="0">
              <a:latin typeface="Times New Roman" panose="02020603050405020304" pitchFamily="18" charset="0"/>
            </a:endParaRPr>
          </a:p>
        </p:txBody>
      </p:sp>
      <p:graphicFrame>
        <p:nvGraphicFramePr>
          <p:cNvPr id="5122" name="Object 4"/>
          <p:cNvGraphicFramePr>
            <a:graphicFrameLocks noChangeAspect="1"/>
          </p:cNvGraphicFramePr>
          <p:nvPr/>
        </p:nvGraphicFramePr>
        <p:xfrm>
          <a:off x="152400" y="1371600"/>
          <a:ext cx="8839200" cy="45100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2" imgW="5600700" imgH="2849880" progId="Word.Picture.8">
                  <p:embed/>
                </p:oleObj>
              </mc:Choice>
              <mc:Fallback>
                <p:oleObj r:id="rId2" imgW="5600700" imgH="2849880" progId="Word.Picture.8">
                  <p:embed/>
                  <p:pic>
                    <p:nvPicPr>
                      <p:cNvPr id="0" name="图片 3075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152400" y="1371600"/>
                        <a:ext cx="8839200" cy="4510088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313349" name="Text Box 5"/>
          <p:cNvSpPr txBox="1"/>
          <p:nvPr/>
        </p:nvSpPr>
        <p:spPr>
          <a:xfrm>
            <a:off x="6324600" y="4724400"/>
            <a:ext cx="1371600" cy="40005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zh-CN" altLang="en-US" sz="2000" b="1" dirty="0">
                <a:solidFill>
                  <a:schemeClr val="bg2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免检异常</a:t>
            </a:r>
          </a:p>
        </p:txBody>
      </p:sp>
      <p:sp>
        <p:nvSpPr>
          <p:cNvPr id="313350" name="Rectangle 6"/>
          <p:cNvSpPr/>
          <p:nvPr/>
        </p:nvSpPr>
        <p:spPr>
          <a:xfrm>
            <a:off x="4114800" y="2695575"/>
            <a:ext cx="2133600" cy="533400"/>
          </a:xfrm>
          <a:prstGeom prst="rect">
            <a:avLst/>
          </a:prstGeom>
          <a:solidFill>
            <a:srgbClr val="FFC000">
              <a:alpha val="18823"/>
            </a:srgbClr>
          </a:solidFill>
          <a:ln w="12700">
            <a:noFill/>
          </a:ln>
        </p:spPr>
        <p:txBody>
          <a:bodyPr wrap="none" anchor="ctr" anchorCtr="0"/>
          <a:lstStyle/>
          <a:p>
            <a:endParaRPr lang="en-US" altLang="en-US" dirty="0">
              <a:latin typeface="Times New Roman" panose="02020603050405020304" pitchFamily="18" charset="0"/>
            </a:endParaRPr>
          </a:p>
        </p:txBody>
      </p:sp>
      <p:sp>
        <p:nvSpPr>
          <p:cNvPr id="313351" name="Rectangle 7"/>
          <p:cNvSpPr/>
          <p:nvPr/>
        </p:nvSpPr>
        <p:spPr>
          <a:xfrm>
            <a:off x="6248400" y="1752600"/>
            <a:ext cx="2590800" cy="2667000"/>
          </a:xfrm>
          <a:prstGeom prst="rect">
            <a:avLst/>
          </a:prstGeom>
          <a:solidFill>
            <a:srgbClr val="FFC000">
              <a:alpha val="18823"/>
            </a:srgbClr>
          </a:solidFill>
          <a:ln w="12700">
            <a:noFill/>
          </a:ln>
        </p:spPr>
        <p:txBody>
          <a:bodyPr wrap="none" anchor="ctr" anchorCtr="0"/>
          <a:lstStyle/>
          <a:p>
            <a:endParaRPr lang="en-US" altLang="en-US" dirty="0">
              <a:latin typeface="Times New Roman" panose="02020603050405020304" pitchFamily="18" charset="0"/>
            </a:endParaRPr>
          </a:p>
        </p:txBody>
      </p:sp>
      <p:sp>
        <p:nvSpPr>
          <p:cNvPr id="313352" name="Rectangle 8"/>
          <p:cNvSpPr/>
          <p:nvPr/>
        </p:nvSpPr>
        <p:spPr>
          <a:xfrm>
            <a:off x="2743200" y="4114800"/>
            <a:ext cx="3200400" cy="1828800"/>
          </a:xfrm>
          <a:prstGeom prst="rect">
            <a:avLst/>
          </a:prstGeom>
          <a:solidFill>
            <a:srgbClr val="FFC000">
              <a:alpha val="18823"/>
            </a:srgbClr>
          </a:solidFill>
          <a:ln w="12700">
            <a:noFill/>
          </a:ln>
        </p:spPr>
        <p:txBody>
          <a:bodyPr wrap="none" anchor="ctr" anchorCtr="0"/>
          <a:lstStyle/>
          <a:p>
            <a:endParaRPr lang="en-US" altLang="en-US" dirty="0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33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133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133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33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133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133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33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133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133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33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133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133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3349" grpId="0"/>
      <p:bldP spid="313350" grpId="0" animBg="1"/>
      <p:bldP spid="313351" grpId="0" animBg="1"/>
      <p:bldP spid="313352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/>
          </p:cNvSpPr>
          <p:nvPr>
            <p:ph type="title"/>
          </p:nvPr>
        </p:nvSpPr>
        <p:spPr/>
        <p:txBody>
          <a:bodyPr vert="horz" wrap="square" lIns="92075" tIns="46038" rIns="92075" bIns="46038" anchor="ctr" anchorCtr="0"/>
          <a:lstStyle/>
          <a:p>
            <a:pPr eaLnBrk="1" hangingPunct="1">
              <a:buNone/>
            </a:pPr>
            <a:r>
              <a:rPr lang="zh-CN" altLang="en-US" kern="1200" dirty="0">
                <a:latin typeface="Courier New" panose="02070309020205020404" pitchFamily="49" charset="0"/>
                <a:ea typeface="宋体" panose="02010600030101010101" pitchFamily="2" charset="-122"/>
                <a:cs typeface="+mj-cs"/>
              </a:rPr>
              <a:t>免检异常</a:t>
            </a:r>
          </a:p>
        </p:txBody>
      </p:sp>
      <p:sp>
        <p:nvSpPr>
          <p:cNvPr id="31747" name="内容占位符 6"/>
          <p:cNvSpPr>
            <a:spLocks noGrp="1"/>
          </p:cNvSpPr>
          <p:nvPr>
            <p:ph idx="1"/>
          </p:nvPr>
        </p:nvSpPr>
        <p:spPr/>
        <p:txBody>
          <a:bodyPr vert="horz" wrap="square" lIns="92075" tIns="46038" rIns="92075" bIns="46038" anchor="t" anchorCtr="0"/>
          <a:lstStyle/>
          <a:p>
            <a:pPr eaLnBrk="1" hangingPunct="1">
              <a:spcBef>
                <a:spcPct val="50000"/>
              </a:spcBef>
              <a:buSzPct val="75000"/>
            </a:pPr>
            <a:r>
              <a:rPr lang="en-US" altLang="zh-CN" kern="1200" dirty="0">
                <a:latin typeface="+mn-lt"/>
                <a:ea typeface="宋体" panose="02010600030101010101" pitchFamily="2" charset="-122"/>
                <a:cs typeface="+mn-cs"/>
              </a:rPr>
              <a:t>大多数</a:t>
            </a:r>
            <a:r>
              <a:rPr lang="zh-CN" altLang="en-US" kern="1200" dirty="0">
                <a:latin typeface="+mn-lt"/>
                <a:ea typeface="宋体" panose="02010600030101010101" pitchFamily="2" charset="-122"/>
                <a:cs typeface="+mn-cs"/>
              </a:rPr>
              <a:t>情况下，免检异常都会反映出程序设计上不可恢复的逻辑错误。</a:t>
            </a:r>
            <a:endParaRPr lang="en-US" altLang="zh-CN" kern="1200" dirty="0">
              <a:latin typeface="+mn-lt"/>
              <a:ea typeface="宋体" panose="02010600030101010101" pitchFamily="2" charset="-122"/>
              <a:cs typeface="+mn-cs"/>
            </a:endParaRPr>
          </a:p>
          <a:p>
            <a:pPr lvl="1" eaLnBrk="1" hangingPunct="1">
              <a:spcBef>
                <a:spcPct val="50000"/>
              </a:spcBef>
              <a:buFont typeface="Wingdings" panose="05000000000000000000" pitchFamily="2" charset="2"/>
              <a:buNone/>
            </a:pPr>
            <a:r>
              <a:rPr lang="zh-CN" altLang="en-US" sz="2000" kern="1200" dirty="0">
                <a:latin typeface="华文楷体" panose="02010600040101010101" pitchFamily="2" charset="-122"/>
                <a:ea typeface="华文楷体" panose="02010600040101010101" pitchFamily="2" charset="-122"/>
                <a:cs typeface="+mn-cs"/>
              </a:rPr>
              <a:t>例如，</a:t>
            </a:r>
            <a:endParaRPr lang="en-US" altLang="zh-CN" sz="2000" kern="1200" dirty="0">
              <a:latin typeface="华文楷体" panose="02010600040101010101" pitchFamily="2" charset="-122"/>
              <a:ea typeface="华文楷体" panose="02010600040101010101" pitchFamily="2" charset="-122"/>
              <a:cs typeface="+mn-cs"/>
            </a:endParaRPr>
          </a:p>
          <a:p>
            <a:pPr lvl="1" eaLnBrk="1" hangingPunct="1">
              <a:spcBef>
                <a:spcPct val="50000"/>
              </a:spcBef>
              <a:buFont typeface="Wingdings" panose="05000000000000000000" pitchFamily="2" charset="2"/>
              <a:buNone/>
            </a:pPr>
            <a:r>
              <a:rPr lang="en-US" altLang="zh-CN" sz="2000" kern="1200" dirty="0">
                <a:latin typeface="华文楷体" panose="02010600040101010101" pitchFamily="2" charset="-122"/>
                <a:ea typeface="华文楷体" panose="02010600040101010101" pitchFamily="2" charset="-122"/>
                <a:cs typeface="+mn-cs"/>
              </a:rPr>
              <a:t>	</a:t>
            </a:r>
            <a:r>
              <a:rPr lang="zh-CN" altLang="en-US" sz="2000" kern="1200" dirty="0">
                <a:latin typeface="华文楷体" panose="02010600040101010101" pitchFamily="2" charset="-122"/>
                <a:ea typeface="华文楷体" panose="02010600040101010101" pitchFamily="2" charset="-122"/>
                <a:cs typeface="+mn-cs"/>
              </a:rPr>
              <a:t>如果通过一个引用变量访问一个对象之前并未将对象赋值给它，会抛出</a:t>
            </a:r>
            <a:r>
              <a:rPr lang="en-US" altLang="en-US" sz="2000" kern="1200" dirty="0">
                <a:latin typeface="华文楷体" panose="02010600040101010101" pitchFamily="2" charset="-122"/>
                <a:ea typeface="华文楷体" panose="02010600040101010101" pitchFamily="2" charset="-122"/>
                <a:cs typeface="+mn-cs"/>
              </a:rPr>
              <a:t> </a:t>
            </a:r>
            <a:r>
              <a:rPr lang="en-US" altLang="en-US" sz="2000" b="1" kern="1200" dirty="0">
                <a:latin typeface="Courier New" panose="02070309020205020404" pitchFamily="49" charset="0"/>
                <a:ea typeface="华文楷体" panose="02010600040101010101" pitchFamily="2" charset="-122"/>
                <a:cs typeface="+mn-cs"/>
              </a:rPr>
              <a:t>NullPointerException</a:t>
            </a:r>
            <a:r>
              <a:rPr lang="en-US" altLang="zh-CN" sz="2000" kern="1200" dirty="0">
                <a:latin typeface="华文楷体" panose="02010600040101010101" pitchFamily="2" charset="-122"/>
                <a:ea typeface="华文楷体" panose="02010600040101010101" pitchFamily="2" charset="-122"/>
                <a:cs typeface="+mn-cs"/>
              </a:rPr>
              <a:t>异常</a:t>
            </a:r>
            <a:r>
              <a:rPr lang="zh-CN" altLang="en-US" sz="2000" kern="1200" dirty="0">
                <a:latin typeface="华文楷体" panose="02010600040101010101" pitchFamily="2" charset="-122"/>
                <a:ea typeface="华文楷体" panose="02010600040101010101" pitchFamily="2" charset="-122"/>
                <a:cs typeface="+mn-cs"/>
              </a:rPr>
              <a:t>；</a:t>
            </a:r>
            <a:endParaRPr lang="en-US" altLang="zh-CN" sz="2000" kern="1200" dirty="0">
              <a:latin typeface="华文楷体" panose="02010600040101010101" pitchFamily="2" charset="-122"/>
              <a:ea typeface="华文楷体" panose="02010600040101010101" pitchFamily="2" charset="-122"/>
              <a:cs typeface="+mn-cs"/>
            </a:endParaRPr>
          </a:p>
          <a:p>
            <a:pPr lvl="1" eaLnBrk="1" hangingPunct="1">
              <a:spcBef>
                <a:spcPct val="50000"/>
              </a:spcBef>
              <a:buFont typeface="Wingdings" panose="05000000000000000000" pitchFamily="2" charset="2"/>
              <a:buNone/>
            </a:pPr>
            <a:r>
              <a:rPr lang="en-US" altLang="zh-CN" sz="2000" kern="1200" dirty="0">
                <a:latin typeface="华文楷体" panose="02010600040101010101" pitchFamily="2" charset="-122"/>
                <a:ea typeface="华文楷体" panose="02010600040101010101" pitchFamily="2" charset="-122"/>
                <a:cs typeface="+mn-cs"/>
              </a:rPr>
              <a:t>	</a:t>
            </a:r>
            <a:r>
              <a:rPr lang="zh-CN" altLang="en-US" sz="2000" kern="1200" dirty="0">
                <a:latin typeface="华文楷体" panose="02010600040101010101" pitchFamily="2" charset="-122"/>
                <a:ea typeface="华文楷体" panose="02010600040101010101" pitchFamily="2" charset="-122"/>
                <a:cs typeface="+mn-cs"/>
              </a:rPr>
              <a:t>如果访问一个数组的越界元素，会抛出</a:t>
            </a:r>
            <a:r>
              <a:rPr lang="en-US" altLang="en-US" sz="2000" b="1" kern="1200" dirty="0">
                <a:latin typeface="Courier New" panose="02070309020205020404" pitchFamily="49" charset="0"/>
                <a:ea typeface="华文楷体" panose="02010600040101010101" pitchFamily="2" charset="-122"/>
                <a:cs typeface="+mn-cs"/>
              </a:rPr>
              <a:t>IndexOutOfBoundsException</a:t>
            </a:r>
            <a:r>
              <a:rPr lang="en-US" altLang="zh-CN" sz="2000" kern="1200" dirty="0">
                <a:latin typeface="华文楷体" panose="02010600040101010101" pitchFamily="2" charset="-122"/>
                <a:ea typeface="华文楷体" panose="02010600040101010101" pitchFamily="2" charset="-122"/>
                <a:cs typeface="+mn-cs"/>
              </a:rPr>
              <a:t>异常</a:t>
            </a:r>
            <a:r>
              <a:rPr lang="zh-CN" altLang="en-US" sz="2000" kern="1200" dirty="0">
                <a:latin typeface="华文楷体" panose="02010600040101010101" pitchFamily="2" charset="-122"/>
                <a:ea typeface="华文楷体" panose="02010600040101010101" pitchFamily="2" charset="-122"/>
                <a:cs typeface="+mn-cs"/>
              </a:rPr>
              <a:t>。</a:t>
            </a:r>
            <a:endParaRPr lang="en-US" altLang="zh-CN" sz="2000" kern="1200" dirty="0">
              <a:latin typeface="华文楷体" panose="02010600040101010101" pitchFamily="2" charset="-122"/>
              <a:ea typeface="华文楷体" panose="02010600040101010101" pitchFamily="2" charset="-122"/>
              <a:cs typeface="+mn-cs"/>
            </a:endParaRPr>
          </a:p>
          <a:p>
            <a:pPr lvl="1" eaLnBrk="1" hangingPunct="1">
              <a:spcBef>
                <a:spcPct val="50000"/>
              </a:spcBef>
              <a:buFont typeface="Wingdings" panose="05000000000000000000" pitchFamily="2" charset="2"/>
              <a:buNone/>
            </a:pPr>
            <a:r>
              <a:rPr lang="zh-CN" altLang="en-US" kern="1200" dirty="0">
                <a:latin typeface="+mn-lt"/>
                <a:ea typeface="宋体" panose="02010600030101010101" pitchFamily="2" charset="-122"/>
                <a:cs typeface="+mn-cs"/>
              </a:rPr>
              <a:t>这些都是程序中必须纠正的逻辑错误。</a:t>
            </a:r>
          </a:p>
          <a:p>
            <a:pPr eaLnBrk="1" hangingPunct="1">
              <a:spcBef>
                <a:spcPct val="50000"/>
              </a:spcBef>
              <a:buSzPct val="75000"/>
            </a:pPr>
            <a:r>
              <a:rPr lang="zh-CN" altLang="en-US" kern="1200" dirty="0">
                <a:latin typeface="+mn-lt"/>
                <a:ea typeface="宋体" panose="02010600030101010101" pitchFamily="2" charset="-122"/>
                <a:cs typeface="+mn-cs"/>
              </a:rPr>
              <a:t>免检异常可能在程序任何地方出现。为了避免过多地使用</a:t>
            </a:r>
            <a:r>
              <a:rPr lang="en-US" altLang="zh-CN" b="1" kern="1200" dirty="0">
                <a:latin typeface="Courier New" panose="02070309020205020404" pitchFamily="49" charset="0"/>
                <a:ea typeface="宋体" panose="02010600030101010101" pitchFamily="2" charset="-122"/>
                <a:cs typeface="+mn-cs"/>
              </a:rPr>
              <a:t>try-catch</a:t>
            </a:r>
            <a:r>
              <a:rPr lang="zh-CN" altLang="en-US" kern="1200" dirty="0">
                <a:latin typeface="+mn-lt"/>
                <a:ea typeface="宋体" panose="02010600030101010101" pitchFamily="2" charset="-122"/>
                <a:cs typeface="+mn-cs"/>
              </a:rPr>
              <a:t>语句，</a:t>
            </a:r>
            <a:r>
              <a:rPr lang="en-US" altLang="zh-CN" kern="1200" dirty="0">
                <a:latin typeface="+mn-lt"/>
                <a:ea typeface="宋体" panose="02010600030101010101" pitchFamily="2" charset="-122"/>
                <a:cs typeface="+mn-cs"/>
              </a:rPr>
              <a:t>Java</a:t>
            </a:r>
            <a:r>
              <a:rPr lang="zh-CN" altLang="en-US" kern="1200" dirty="0">
                <a:latin typeface="+mn-lt"/>
                <a:ea typeface="宋体" panose="02010600030101010101" pitchFamily="2" charset="-122"/>
                <a:cs typeface="+mn-cs"/>
              </a:rPr>
              <a:t>语言</a:t>
            </a:r>
            <a:r>
              <a:rPr lang="zh-CN" altLang="en-US" kern="1200" dirty="0">
                <a:solidFill>
                  <a:srgbClr val="C00000"/>
                </a:solidFill>
                <a:latin typeface="+mn-lt"/>
                <a:ea typeface="宋体" panose="02010600030101010101" pitchFamily="2" charset="-122"/>
                <a:cs typeface="+mn-cs"/>
              </a:rPr>
              <a:t>不强制</a:t>
            </a:r>
            <a:r>
              <a:rPr lang="zh-CN" altLang="en-US" kern="1200" dirty="0">
                <a:latin typeface="+mn-lt"/>
                <a:ea typeface="宋体" panose="02010600030101010101" pitchFamily="2" charset="-122"/>
                <a:cs typeface="+mn-cs"/>
              </a:rPr>
              <a:t>要求编写代码捕获或声明</a:t>
            </a:r>
            <a:r>
              <a:rPr lang="zh-CN" altLang="en-US" kern="1200" dirty="0">
                <a:solidFill>
                  <a:srgbClr val="C00000"/>
                </a:solidFill>
                <a:latin typeface="+mn-lt"/>
                <a:ea typeface="宋体" panose="02010600030101010101" pitchFamily="2" charset="-122"/>
                <a:cs typeface="+mn-cs"/>
              </a:rPr>
              <a:t>免检异常</a:t>
            </a:r>
            <a:r>
              <a:rPr lang="zh-CN" altLang="en-US" kern="1200" dirty="0">
                <a:latin typeface="+mn-lt"/>
                <a:ea typeface="宋体" panose="02010600030101010101" pitchFamily="2" charset="-122"/>
                <a:cs typeface="+mn-cs"/>
              </a:rPr>
              <a:t>。</a:t>
            </a:r>
          </a:p>
          <a:p>
            <a:pPr eaLnBrk="1" hangingPunct="1">
              <a:buSzPct val="75000"/>
            </a:pPr>
            <a:endParaRPr lang="zh-CN" altLang="en-US" kern="1200" dirty="0">
              <a:latin typeface="+mn-lt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1748" name="Slide Number Placeholder 4"/>
          <p:cNvSpPr txBox="1">
            <a:spLocks noGrp="1"/>
          </p:cNvSpPr>
          <p:nvPr>
            <p:ph type="sldNum" sz="quarter" idx="4"/>
          </p:nvPr>
        </p:nvSpPr>
        <p:spPr/>
        <p:txBody>
          <a:bodyPr wrap="none" lIns="92075" tIns="46038" rIns="92075" bIns="46038" anchor="ctr" anchorCtr="0"/>
          <a:lstStyle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45720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2pPr>
            <a:lvl3pPr marL="91440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3pPr>
            <a:lvl4pPr marL="137160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4pPr>
            <a:lvl5pPr marL="182880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5pPr>
          </a:lstStyle>
          <a:p>
            <a:pPr lvl="0" algn="r"/>
            <a:fld id="{9A0DB2DC-4C9A-4742-B13C-FB6460FD3503}" type="slidenum">
              <a:rPr lang="en-US" altLang="en-US" sz="1400" dirty="0">
                <a:ea typeface="宋体" panose="02010600030101010101" pitchFamily="2" charset="-122"/>
              </a:rPr>
              <a:t>13</a:t>
            </a:fld>
            <a:endParaRPr lang="en-US" altLang="en-US" sz="1400" dirty="0">
              <a:ea typeface="宋体" panose="02010600030101010101" pitchFamily="2" charset="-122"/>
            </a:endParaRPr>
          </a:p>
        </p:txBody>
      </p:sp>
      <p:sp>
        <p:nvSpPr>
          <p:cNvPr id="31749" name="Rectangle 3"/>
          <p:cNvSpPr/>
          <p:nvPr/>
        </p:nvSpPr>
        <p:spPr>
          <a:xfrm>
            <a:off x="2000250" y="2571750"/>
            <a:ext cx="9144000" cy="0"/>
          </a:xfrm>
          <a:prstGeom prst="rect">
            <a:avLst/>
          </a:prstGeom>
          <a:noFill/>
          <a:ln w="12700">
            <a:noFill/>
          </a:ln>
        </p:spPr>
        <p:txBody>
          <a:bodyPr>
            <a:spAutoFit/>
          </a:bodyPr>
          <a:lstStyle/>
          <a:p>
            <a:endParaRPr lang="en-US" altLang="en-US" dirty="0">
              <a:latin typeface="Times New Roman" panose="02020603050405020304" pitchFamily="18" charset="0"/>
            </a:endParaRPr>
          </a:p>
        </p:txBody>
      </p:sp>
      <p:sp>
        <p:nvSpPr>
          <p:cNvPr id="31750" name="矩形 5"/>
          <p:cNvSpPr/>
          <p:nvPr/>
        </p:nvSpPr>
        <p:spPr>
          <a:xfrm>
            <a:off x="1143000" y="2133600"/>
            <a:ext cx="7391400" cy="2438400"/>
          </a:xfrm>
          <a:prstGeom prst="rect">
            <a:avLst/>
          </a:prstGeom>
          <a:solidFill>
            <a:schemeClr val="bg1">
              <a:alpha val="0"/>
            </a:schemeClr>
          </a:solidFill>
          <a:ln w="12700" cap="flat" cmpd="sng">
            <a:solidFill>
              <a:srgbClr val="C00000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zh-CN" altLang="en-US" dirty="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  <p:transition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Rectangle 2"/>
          <p:cNvSpPr>
            <a:spLocks noGrp="1"/>
          </p:cNvSpPr>
          <p:nvPr>
            <p:ph type="title"/>
          </p:nvPr>
        </p:nvSpPr>
        <p:spPr/>
        <p:txBody>
          <a:bodyPr vert="horz" wrap="square" lIns="92075" tIns="46038" rIns="92075" bIns="46038" anchor="ctr" anchorCtr="0"/>
          <a:lstStyle/>
          <a:p>
            <a:pPr eaLnBrk="1" hangingPunct="1">
              <a:buNone/>
            </a:pPr>
            <a:r>
              <a:rPr lang="zh-CN" altLang="en-US" kern="1200" dirty="0">
                <a:latin typeface="Courier New" panose="02070309020205020404" pitchFamily="49" charset="0"/>
                <a:ea typeface="宋体" panose="02010600030101010101" pitchFamily="2" charset="-122"/>
                <a:cs typeface="+mj-cs"/>
              </a:rPr>
              <a:t>声明、抛出及捕获异常</a:t>
            </a:r>
          </a:p>
        </p:txBody>
      </p:sp>
      <p:sp>
        <p:nvSpPr>
          <p:cNvPr id="6148" name="内容占位符 5"/>
          <p:cNvSpPr>
            <a:spLocks noGrp="1"/>
          </p:cNvSpPr>
          <p:nvPr>
            <p:ph idx="1"/>
          </p:nvPr>
        </p:nvSpPr>
        <p:spPr/>
        <p:txBody>
          <a:bodyPr vert="horz" wrap="square" lIns="92075" tIns="46038" rIns="92075" bIns="46038" anchor="t" anchorCtr="0"/>
          <a:lstStyle/>
          <a:p>
            <a:pPr eaLnBrk="1" hangingPunct="1">
              <a:buSzPct val="75000"/>
            </a:pPr>
            <a:r>
              <a:rPr lang="en-US" altLang="zh-CN" kern="1200" dirty="0">
                <a:latin typeface="+mn-lt"/>
                <a:ea typeface="宋体" panose="02010600030101010101" pitchFamily="2" charset="-122"/>
                <a:cs typeface="+mn-cs"/>
              </a:rPr>
              <a:t>Java</a:t>
            </a:r>
            <a:r>
              <a:rPr lang="zh-CN" altLang="en-US" kern="1200" dirty="0">
                <a:latin typeface="+mn-lt"/>
                <a:ea typeface="宋体" panose="02010600030101010101" pitchFamily="2" charset="-122"/>
                <a:cs typeface="+mn-cs"/>
              </a:rPr>
              <a:t>的异常处理模型基于三种操作：</a:t>
            </a:r>
            <a:endParaRPr lang="en-US" altLang="zh-CN" kern="1200" dirty="0">
              <a:latin typeface="+mn-lt"/>
              <a:ea typeface="宋体" panose="02010600030101010101" pitchFamily="2" charset="-122"/>
              <a:cs typeface="+mn-cs"/>
            </a:endParaRPr>
          </a:p>
          <a:p>
            <a:pPr marL="914400" lvl="1" indent="-457200" eaLnBrk="1" hangingPunct="1">
              <a:buFontTx/>
              <a:buAutoNum type="circleNumDbPlain"/>
            </a:pPr>
            <a:r>
              <a:rPr lang="zh-CN" altLang="en-US" kern="1200" dirty="0">
                <a:latin typeface="+mn-lt"/>
                <a:ea typeface="宋体" panose="02010600030101010101" pitchFamily="2" charset="-122"/>
                <a:cs typeface="+mn-cs"/>
              </a:rPr>
              <a:t>声明一个异常</a:t>
            </a:r>
            <a:r>
              <a:rPr lang="en-US" altLang="zh-CN" kern="1200" dirty="0">
                <a:latin typeface="+mn-lt"/>
                <a:ea typeface="宋体" panose="02010600030101010101" pitchFamily="2" charset="-122"/>
                <a:cs typeface="+mn-cs"/>
              </a:rPr>
              <a:t>(</a:t>
            </a:r>
            <a:r>
              <a:rPr lang="en-US" altLang="zh-CN" i="1" kern="1200" dirty="0">
                <a:latin typeface="+mn-lt"/>
                <a:ea typeface="宋体" panose="02010600030101010101" pitchFamily="2" charset="-122"/>
                <a:cs typeface="+mn-cs"/>
              </a:rPr>
              <a:t>declaring an exception</a:t>
            </a:r>
            <a:r>
              <a:rPr lang="en-US" altLang="zh-CN" kern="1200" dirty="0">
                <a:latin typeface="+mn-lt"/>
                <a:ea typeface="宋体" panose="02010600030101010101" pitchFamily="2" charset="-122"/>
                <a:cs typeface="+mn-cs"/>
              </a:rPr>
              <a:t>)</a:t>
            </a:r>
          </a:p>
          <a:p>
            <a:pPr marL="914400" lvl="1" indent="-457200" eaLnBrk="1" hangingPunct="1">
              <a:buFontTx/>
              <a:buAutoNum type="circleNumDbPlain"/>
            </a:pPr>
            <a:r>
              <a:rPr lang="zh-CN" altLang="en-US" kern="1200" dirty="0">
                <a:latin typeface="+mn-lt"/>
                <a:ea typeface="宋体" panose="02010600030101010101" pitchFamily="2" charset="-122"/>
                <a:cs typeface="+mn-cs"/>
              </a:rPr>
              <a:t>抛出一个异常</a:t>
            </a:r>
            <a:r>
              <a:rPr lang="en-US" altLang="zh-CN" kern="1200" dirty="0">
                <a:latin typeface="+mn-lt"/>
                <a:ea typeface="宋体" panose="02010600030101010101" pitchFamily="2" charset="-122"/>
                <a:cs typeface="+mn-cs"/>
              </a:rPr>
              <a:t>(</a:t>
            </a:r>
            <a:r>
              <a:rPr lang="en-US" altLang="zh-CN" i="1" kern="1200" dirty="0">
                <a:latin typeface="+mn-lt"/>
                <a:ea typeface="宋体" panose="02010600030101010101" pitchFamily="2" charset="-122"/>
                <a:cs typeface="+mn-cs"/>
              </a:rPr>
              <a:t>throwing an exception</a:t>
            </a:r>
            <a:r>
              <a:rPr lang="en-US" altLang="zh-CN" kern="1200" dirty="0">
                <a:latin typeface="+mn-lt"/>
                <a:ea typeface="宋体" panose="02010600030101010101" pitchFamily="2" charset="-122"/>
                <a:cs typeface="+mn-cs"/>
              </a:rPr>
              <a:t>)</a:t>
            </a:r>
          </a:p>
          <a:p>
            <a:pPr marL="914400" lvl="1" indent="-457200" eaLnBrk="1" hangingPunct="1">
              <a:buFontTx/>
              <a:buAutoNum type="circleNumDbPlain"/>
            </a:pPr>
            <a:r>
              <a:rPr lang="zh-CN" altLang="en-US" kern="1200" dirty="0">
                <a:latin typeface="+mn-lt"/>
                <a:ea typeface="宋体" panose="02010600030101010101" pitchFamily="2" charset="-122"/>
                <a:cs typeface="+mn-cs"/>
              </a:rPr>
              <a:t>捕获一个异常</a:t>
            </a:r>
            <a:r>
              <a:rPr lang="en-US" altLang="zh-CN" kern="1200" dirty="0">
                <a:latin typeface="+mn-lt"/>
                <a:ea typeface="宋体" panose="02010600030101010101" pitchFamily="2" charset="-122"/>
                <a:cs typeface="+mn-cs"/>
              </a:rPr>
              <a:t>(</a:t>
            </a:r>
            <a:r>
              <a:rPr lang="en-US" altLang="zh-CN" i="1" kern="1200" dirty="0">
                <a:latin typeface="+mn-lt"/>
                <a:ea typeface="宋体" panose="02010600030101010101" pitchFamily="2" charset="-122"/>
                <a:cs typeface="+mn-cs"/>
              </a:rPr>
              <a:t>catching an exception</a:t>
            </a:r>
            <a:r>
              <a:rPr lang="en-US" altLang="zh-CN" kern="1200" dirty="0">
                <a:latin typeface="+mn-lt"/>
                <a:ea typeface="宋体" panose="02010600030101010101" pitchFamily="2" charset="-122"/>
                <a:cs typeface="+mn-cs"/>
              </a:rPr>
              <a:t>)</a:t>
            </a:r>
            <a:endParaRPr lang="zh-CN" altLang="en-US" kern="1200" dirty="0">
              <a:latin typeface="+mn-lt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149" name="Slide Number Placeholder 4"/>
          <p:cNvSpPr txBox="1">
            <a:spLocks noGrp="1"/>
          </p:cNvSpPr>
          <p:nvPr>
            <p:ph type="sldNum" sz="quarter" idx="4"/>
          </p:nvPr>
        </p:nvSpPr>
        <p:spPr/>
        <p:txBody>
          <a:bodyPr wrap="none" lIns="92075" tIns="46038" rIns="92075" bIns="46038" anchor="ctr" anchorCtr="0"/>
          <a:lstStyle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45720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2pPr>
            <a:lvl3pPr marL="91440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3pPr>
            <a:lvl4pPr marL="137160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4pPr>
            <a:lvl5pPr marL="182880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5pPr>
          </a:lstStyle>
          <a:p>
            <a:pPr lvl="0" algn="r"/>
            <a:fld id="{9A0DB2DC-4C9A-4742-B13C-FB6460FD3503}" type="slidenum">
              <a:rPr lang="en-US" altLang="en-US" sz="1400" dirty="0">
                <a:ea typeface="宋体" panose="02010600030101010101" pitchFamily="2" charset="-122"/>
              </a:rPr>
              <a:t>14</a:t>
            </a:fld>
            <a:endParaRPr lang="en-US" altLang="en-US" sz="1400" dirty="0">
              <a:ea typeface="宋体" panose="02010600030101010101" pitchFamily="2" charset="-122"/>
            </a:endParaRPr>
          </a:p>
        </p:txBody>
      </p:sp>
      <p:sp>
        <p:nvSpPr>
          <p:cNvPr id="6150" name="Rectangle 3"/>
          <p:cNvSpPr/>
          <p:nvPr/>
        </p:nvSpPr>
        <p:spPr>
          <a:xfrm>
            <a:off x="2000250" y="2571750"/>
            <a:ext cx="9144000" cy="0"/>
          </a:xfrm>
          <a:prstGeom prst="rect">
            <a:avLst/>
          </a:prstGeom>
          <a:noFill/>
          <a:ln w="12700">
            <a:noFill/>
          </a:ln>
        </p:spPr>
        <p:txBody>
          <a:bodyPr>
            <a:spAutoFit/>
          </a:bodyPr>
          <a:lstStyle/>
          <a:p>
            <a:endParaRPr lang="en-US" altLang="en-US" dirty="0">
              <a:latin typeface="Times New Roman" panose="02020603050405020304" pitchFamily="18" charset="0"/>
            </a:endParaRPr>
          </a:p>
        </p:txBody>
      </p:sp>
      <p:graphicFrame>
        <p:nvGraphicFramePr>
          <p:cNvPr id="6146" name="Object 4"/>
          <p:cNvGraphicFramePr>
            <a:graphicFrameLocks noChangeAspect="1"/>
          </p:cNvGraphicFramePr>
          <p:nvPr/>
        </p:nvGraphicFramePr>
        <p:xfrm>
          <a:off x="-158750" y="3265488"/>
          <a:ext cx="9302750" cy="22209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2" imgW="5108575" imgH="1219200" progId="Word.Picture.8">
                  <p:embed/>
                </p:oleObj>
              </mc:Choice>
              <mc:Fallback>
                <p:oleObj r:id="rId2" imgW="5108575" imgH="1219200" progId="Word.Picture.8">
                  <p:embed/>
                  <p:pic>
                    <p:nvPicPr>
                      <p:cNvPr id="0" name="图片 3076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-158750" y="3265488"/>
                        <a:ext cx="9302750" cy="2220912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6151" name="组合 14"/>
          <p:cNvGrpSpPr/>
          <p:nvPr/>
        </p:nvGrpSpPr>
        <p:grpSpPr>
          <a:xfrm>
            <a:off x="76200" y="3810000"/>
            <a:ext cx="8839200" cy="1143000"/>
            <a:chOff x="76200" y="3810000"/>
            <a:chExt cx="8839200" cy="1143000"/>
          </a:xfrm>
        </p:grpSpPr>
        <p:sp>
          <p:nvSpPr>
            <p:cNvPr id="6155" name="矩形 6"/>
            <p:cNvSpPr/>
            <p:nvPr/>
          </p:nvSpPr>
          <p:spPr>
            <a:xfrm>
              <a:off x="7696200" y="3810000"/>
              <a:ext cx="1219200" cy="304800"/>
            </a:xfrm>
            <a:prstGeom prst="rect">
              <a:avLst/>
            </a:prstGeom>
            <a:noFill/>
            <a:ln w="12700">
              <a:noFill/>
            </a:ln>
          </p:spPr>
          <p:txBody>
            <a:bodyPr anchor="ctr" anchorCtr="1"/>
            <a:lstStyle/>
            <a:p>
              <a:r>
                <a:rPr lang="zh-CN" altLang="en-US" sz="1800" dirty="0">
                  <a:solidFill>
                    <a:srgbClr val="C00000"/>
                  </a:solidFill>
                  <a:latin typeface="华文楷体" panose="02010600040101010101" pitchFamily="2" charset="-122"/>
                  <a:ea typeface="华文楷体" panose="02010600040101010101" pitchFamily="2" charset="-122"/>
                </a:rPr>
                <a:t>声明异常</a:t>
              </a:r>
            </a:p>
          </p:txBody>
        </p:sp>
        <p:sp>
          <p:nvSpPr>
            <p:cNvPr id="6156" name="矩形 7"/>
            <p:cNvSpPr/>
            <p:nvPr/>
          </p:nvSpPr>
          <p:spPr>
            <a:xfrm>
              <a:off x="7696200" y="4648200"/>
              <a:ext cx="1219200" cy="304800"/>
            </a:xfrm>
            <a:prstGeom prst="rect">
              <a:avLst/>
            </a:prstGeom>
            <a:noFill/>
            <a:ln w="12700">
              <a:noFill/>
            </a:ln>
          </p:spPr>
          <p:txBody>
            <a:bodyPr anchor="ctr" anchorCtr="1"/>
            <a:lstStyle/>
            <a:p>
              <a:r>
                <a:rPr lang="zh-CN" altLang="en-US" sz="1800" dirty="0">
                  <a:solidFill>
                    <a:srgbClr val="C00000"/>
                  </a:solidFill>
                  <a:latin typeface="华文楷体" panose="02010600040101010101" pitchFamily="2" charset="-122"/>
                  <a:ea typeface="华文楷体" panose="02010600040101010101" pitchFamily="2" charset="-122"/>
                </a:rPr>
                <a:t>抛出异常</a:t>
              </a:r>
            </a:p>
          </p:txBody>
        </p:sp>
        <p:sp>
          <p:nvSpPr>
            <p:cNvPr id="6157" name="矩形 8"/>
            <p:cNvSpPr/>
            <p:nvPr/>
          </p:nvSpPr>
          <p:spPr>
            <a:xfrm>
              <a:off x="76200" y="4648200"/>
              <a:ext cx="1219200" cy="304800"/>
            </a:xfrm>
            <a:prstGeom prst="rect">
              <a:avLst/>
            </a:prstGeom>
            <a:noFill/>
            <a:ln w="12700">
              <a:noFill/>
            </a:ln>
          </p:spPr>
          <p:txBody>
            <a:bodyPr anchor="ctr" anchorCtr="1"/>
            <a:lstStyle/>
            <a:p>
              <a:r>
                <a:rPr lang="zh-CN" altLang="en-US" sz="1800" dirty="0">
                  <a:solidFill>
                    <a:srgbClr val="C00000"/>
                  </a:solidFill>
                  <a:latin typeface="华文楷体" panose="02010600040101010101" pitchFamily="2" charset="-122"/>
                  <a:ea typeface="华文楷体" panose="02010600040101010101" pitchFamily="2" charset="-122"/>
                </a:rPr>
                <a:t>捕获异常</a:t>
              </a:r>
            </a:p>
          </p:txBody>
        </p:sp>
      </p:grpSp>
      <p:sp>
        <p:nvSpPr>
          <p:cNvPr id="10" name="矩形 9"/>
          <p:cNvSpPr/>
          <p:nvPr/>
        </p:nvSpPr>
        <p:spPr>
          <a:xfrm>
            <a:off x="5500688" y="3795713"/>
            <a:ext cx="1371600" cy="304800"/>
          </a:xfrm>
          <a:prstGeom prst="rect">
            <a:avLst/>
          </a:prstGeom>
          <a:solidFill>
            <a:srgbClr val="FFC000">
              <a:alpha val="30196"/>
            </a:srgbClr>
          </a:solidFill>
          <a:ln w="12700">
            <a:noFill/>
          </a:ln>
        </p:spPr>
        <p:txBody>
          <a:bodyPr/>
          <a:lstStyle/>
          <a:p>
            <a:endParaRPr lang="zh-CN" altLang="en-US" dirty="0">
              <a:latin typeface="Times New Roman" panose="02020603050405020304" pitchFamily="18" charset="0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5029200" y="4419600"/>
            <a:ext cx="1981200" cy="381000"/>
          </a:xfrm>
          <a:prstGeom prst="rect">
            <a:avLst/>
          </a:prstGeom>
          <a:solidFill>
            <a:srgbClr val="FFC000">
              <a:alpha val="30196"/>
            </a:srgbClr>
          </a:solidFill>
          <a:ln w="12700">
            <a:noFill/>
          </a:ln>
        </p:spPr>
        <p:txBody>
          <a:bodyPr/>
          <a:lstStyle/>
          <a:p>
            <a:endParaRPr lang="zh-CN" altLang="en-US" dirty="0">
              <a:latin typeface="Times New Roman" panose="02020603050405020304" pitchFamily="18" charset="0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1828800" y="4448175"/>
            <a:ext cx="1905000" cy="533400"/>
          </a:xfrm>
          <a:prstGeom prst="rect">
            <a:avLst/>
          </a:prstGeom>
          <a:solidFill>
            <a:srgbClr val="FFC000">
              <a:alpha val="30196"/>
            </a:srgbClr>
          </a:solidFill>
          <a:ln w="12700">
            <a:noFill/>
          </a:ln>
        </p:spPr>
        <p:txBody>
          <a:bodyPr/>
          <a:lstStyle/>
          <a:p>
            <a:endParaRPr lang="zh-CN" altLang="en-US" dirty="0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  <p:bldP spid="14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/>
          </p:cNvSpPr>
          <p:nvPr>
            <p:ph type="title"/>
          </p:nvPr>
        </p:nvSpPr>
        <p:spPr/>
        <p:txBody>
          <a:bodyPr vert="horz" wrap="square" lIns="92075" tIns="46038" rIns="92075" bIns="46038" anchor="ctr" anchorCtr="0"/>
          <a:lstStyle/>
          <a:p>
            <a:pPr eaLnBrk="1" hangingPunct="1">
              <a:buNone/>
            </a:pPr>
            <a:r>
              <a:rPr lang="zh-CN" altLang="en-US" kern="1200" dirty="0">
                <a:latin typeface="Courier New" panose="02070309020205020404" pitchFamily="49" charset="0"/>
                <a:ea typeface="宋体" panose="02010600030101010101" pitchFamily="2" charset="-122"/>
                <a:cs typeface="+mj-cs"/>
              </a:rPr>
              <a:t>声明异常</a:t>
            </a:r>
          </a:p>
        </p:txBody>
      </p:sp>
      <p:sp>
        <p:nvSpPr>
          <p:cNvPr id="32771" name="Rectangle 3"/>
          <p:cNvSpPr>
            <a:spLocks noGrp="1" noChangeArrowheads="1"/>
          </p:cNvSpPr>
          <p:nvPr>
            <p:ph idx="1"/>
          </p:nvPr>
        </p:nvSpPr>
        <p:spPr/>
        <p:txBody>
          <a:bodyPr vert="horz" wrap="square" lIns="92075" tIns="46038" rIns="92075" bIns="46038" numCol="1" anchor="t" anchorCtr="0" compatLnSpc="1"/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75000"/>
              <a:buFont typeface="Wingdings" panose="05000000000000000000" pitchFamily="2" charset="2"/>
              <a:buChar char="F"/>
              <a:defRPr/>
            </a:pPr>
            <a:r>
              <a:rPr kumimoji="0" lang="en-US" altLang="zh-CN" sz="28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宋体" panose="02010600030101010101" pitchFamily="2" charset="-122"/>
                <a:cs typeface="Times New Roman" panose="02020603050405020304" pitchFamily="18" charset="0"/>
              </a:rPr>
              <a:t>每个</a:t>
            </a:r>
            <a:r>
              <a:rPr kumimoji="0" lang="zh-CN" altLang="en-US" sz="28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宋体" panose="02010600030101010101" pitchFamily="2" charset="-122"/>
                <a:cs typeface="Times New Roman" panose="02020603050405020304" pitchFamily="18" charset="0"/>
              </a:rPr>
              <a:t>方法都必须声明它</a:t>
            </a: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宋体" panose="02010600030101010101" pitchFamily="2" charset="-122"/>
                <a:cs typeface="Times New Roman" panose="02020603050405020304" pitchFamily="18" charset="0"/>
              </a:rPr>
              <a:t>可能</a:t>
            </a:r>
            <a:r>
              <a:rPr kumimoji="0" lang="zh-CN" altLang="en-US" sz="28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宋体" panose="02010600030101010101" pitchFamily="2" charset="-122"/>
                <a:cs typeface="Times New Roman" panose="02020603050405020304" pitchFamily="18" charset="0"/>
              </a:rPr>
              <a:t>抛出的必检异常的类型，这称为</a:t>
            </a: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华文楷体" panose="02010600040101010101" pitchFamily="2" charset="-122"/>
                <a:ea typeface="华文楷体" panose="02010600040101010101" pitchFamily="2" charset="-122"/>
                <a:cs typeface="Times New Roman" panose="02020603050405020304" pitchFamily="18" charset="0"/>
              </a:rPr>
              <a:t>声明异常</a:t>
            </a:r>
            <a:r>
              <a:rPr kumimoji="0" lang="zh-CN" altLang="en-US" sz="28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宋体" panose="02010600030101010101" pitchFamily="2" charset="-122"/>
                <a:cs typeface="Times New Roman" panose="02020603050405020304" pitchFamily="18" charset="0"/>
              </a:rPr>
              <a:t>（</a:t>
            </a:r>
            <a:r>
              <a:rPr kumimoji="0" lang="en-US" altLang="en-US" sz="2800" b="0" i="1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宋体" panose="02010600030101010101" pitchFamily="2" charset="-122"/>
                <a:cs typeface="Times New Roman" panose="02020603050405020304" pitchFamily="18" charset="0"/>
              </a:rPr>
              <a:t>declaring exceptions</a:t>
            </a:r>
            <a:r>
              <a:rPr kumimoji="0" lang="en-US" altLang="zh-CN" sz="28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宋体" panose="02010600030101010101" pitchFamily="2" charset="-122"/>
                <a:cs typeface="Times New Roman" panose="02020603050405020304" pitchFamily="18" charset="0"/>
              </a:rPr>
              <a:t>）</a:t>
            </a:r>
            <a:r>
              <a:rPr kumimoji="0" lang="zh-CN" altLang="en-US" sz="28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宋体" panose="02010600030101010101" pitchFamily="2" charset="-122"/>
                <a:cs typeface="Times New Roman" panose="02020603050405020304" pitchFamily="18" charset="0"/>
              </a:rPr>
              <a:t>。</a:t>
            </a:r>
            <a:endParaRPr kumimoji="0" lang="en-US" altLang="zh-CN" sz="2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marL="400050" marR="0" lvl="1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tx1"/>
              </a:buClr>
              <a:buSzTx/>
              <a:buFontTx/>
              <a:buNone/>
              <a:defRPr/>
            </a:pPr>
            <a:endParaRPr kumimoji="0" lang="en-US" altLang="zh-CN" sz="2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华文楷体" panose="02010600040101010101" pitchFamily="2" charset="-122"/>
              <a:ea typeface="华文楷体" panose="02010600040101010101" pitchFamily="2" charset="-122"/>
              <a:cs typeface="Times New Roman" panose="02020603050405020304" pitchFamily="18" charset="0"/>
            </a:endParaRPr>
          </a:p>
          <a:p>
            <a:pPr marL="400050" marR="0" lvl="1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tx1"/>
              </a:buClr>
              <a:buSzTx/>
              <a:buFontTx/>
              <a:buNone/>
              <a:defRPr/>
            </a:pPr>
            <a:r>
              <a:rPr kumimoji="0" lang="zh-CN" altLang="en-US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华文楷体" panose="02010600040101010101" pitchFamily="2" charset="-122"/>
                <a:ea typeface="华文楷体" panose="02010600040101010101" pitchFamily="2" charset="-122"/>
                <a:cs typeface="Times New Roman" panose="02020603050405020304" pitchFamily="18" charset="0"/>
              </a:rPr>
              <a:t>具体操作：使用关键字</a:t>
            </a:r>
            <a:r>
              <a:rPr kumimoji="0" lang="en-US" altLang="en-US" sz="2400" b="1" i="0" u="sng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urier New" panose="02070309020205020404" pitchFamily="49" charset="0"/>
                <a:ea typeface="宋体" panose="02010600030101010101" pitchFamily="2" charset="-122"/>
                <a:cs typeface="Courier New" panose="02070309020205020404" pitchFamily="49" charset="0"/>
              </a:rPr>
              <a:t>throw</a:t>
            </a:r>
            <a:r>
              <a:rPr kumimoji="0" lang="en-US" altLang="en-US" sz="2400" b="1" i="0" u="sng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urier New" panose="02070309020205020404" pitchFamily="49" charset="0"/>
                <a:ea typeface="宋体" panose="02010600030101010101" pitchFamily="2" charset="-122"/>
                <a:cs typeface="Courier New" panose="02070309020205020404" pitchFamily="49" charset="0"/>
              </a:rPr>
              <a:t>s</a:t>
            </a:r>
            <a:r>
              <a:rPr kumimoji="0" lang="en-US" altLang="en-US" sz="2400" b="1" i="0" u="sng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urier New" panose="02070309020205020404" pitchFamily="49" charset="0"/>
                <a:ea typeface="宋体" panose="02010600030101010101" pitchFamily="2" charset="-122"/>
                <a:cs typeface="Courier New" panose="02070309020205020404" pitchFamily="49" charset="0"/>
              </a:rPr>
              <a:t> </a:t>
            </a:r>
            <a:endParaRPr kumimoji="0" lang="en-US" altLang="zh-CN" sz="2400" b="1" i="0" u="sng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75000"/>
              <a:buFont typeface="Monotype Sorts" pitchFamily="2" charset="2"/>
              <a:buNone/>
              <a:defRPr/>
            </a:pPr>
            <a:r>
              <a:rPr kumimoji="0" lang="en-US" altLang="en-US" sz="28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宋体" panose="02010600030101010101" pitchFamily="2" charset="-122"/>
                <a:cs typeface="Times New Roman" panose="02020603050405020304" pitchFamily="18" charset="0"/>
              </a:rPr>
              <a:t> </a:t>
            </a: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75000"/>
              <a:buFont typeface="Monotype Sorts" pitchFamily="2" charset="2"/>
              <a:buNone/>
              <a:defRPr/>
            </a:pPr>
            <a:r>
              <a:rPr kumimoji="0" lang="en-US" alt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Courier New" panose="02070309020205020404" pitchFamily="49" charset="0"/>
                <a:ea typeface="宋体" panose="02010600030101010101" pitchFamily="2" charset="-122"/>
                <a:cs typeface="Courier New" panose="02070309020205020404" pitchFamily="49" charset="0"/>
              </a:rPr>
              <a:t>//</a:t>
            </a:r>
            <a:r>
              <a:rPr kumimoji="0" lang="zh-CN" alt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Courier New" panose="02070309020205020404" pitchFamily="49" charset="0"/>
                <a:ea typeface="宋体" panose="02010600030101010101" pitchFamily="2" charset="-122"/>
                <a:cs typeface="Courier New" panose="02070309020205020404" pitchFamily="49" charset="0"/>
              </a:rPr>
              <a:t>声明一个异常</a:t>
            </a:r>
            <a:endParaRPr kumimoji="0" lang="en-US" altLang="en-US" sz="2000" b="1" i="0" u="none" strike="noStrike" kern="1200" cap="none" spc="0" normalizeH="0" baseline="0" noProof="0" dirty="0">
              <a:ln>
                <a:noFill/>
              </a:ln>
              <a:solidFill>
                <a:srgbClr val="008000"/>
              </a:solidFill>
              <a:effectLst/>
              <a:uLnTx/>
              <a:uFillTx/>
              <a:latin typeface="Courier New" panose="02070309020205020404" pitchFamily="49" charset="0"/>
              <a:ea typeface="宋体" panose="02010600030101010101" pitchFamily="2" charset="-122"/>
              <a:cs typeface="Courier New" panose="02070309020205020404" pitchFamily="49" charset="0"/>
            </a:endParaRP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75000"/>
              <a:buFont typeface="Monotype Sorts" pitchFamily="2" charset="2"/>
              <a:buNone/>
              <a:defRPr/>
            </a:pPr>
            <a:r>
              <a:rPr kumimoji="0" lang="en-US" alt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urier New" panose="02070309020205020404" pitchFamily="49" charset="0"/>
                <a:ea typeface="宋体" panose="02010600030101010101" pitchFamily="2" charset="-122"/>
                <a:cs typeface="Courier New" panose="02070309020205020404" pitchFamily="49" charset="0"/>
              </a:rPr>
              <a:t>public void </a:t>
            </a:r>
            <a:r>
              <a:rPr kumimoji="0" lang="en-US" alt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urier New" panose="02070309020205020404" pitchFamily="49" charset="0"/>
                <a:ea typeface="宋体" panose="02010600030101010101" pitchFamily="2" charset="-122"/>
                <a:cs typeface="Courier New" panose="02070309020205020404" pitchFamily="49" charset="0"/>
              </a:rPr>
              <a:t>myMethod</a:t>
            </a:r>
            <a:r>
              <a:rPr kumimoji="0" lang="en-US" alt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urier New" panose="02070309020205020404" pitchFamily="49" charset="0"/>
                <a:ea typeface="宋体" panose="02010600030101010101" pitchFamily="2" charset="-122"/>
                <a:cs typeface="Courier New" panose="02070309020205020404" pitchFamily="49" charset="0"/>
              </a:rPr>
              <a:t>() </a:t>
            </a:r>
            <a:r>
              <a:rPr kumimoji="0" lang="en-US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urier New" panose="02070309020205020404" pitchFamily="49" charset="0"/>
                <a:ea typeface="宋体" panose="02010600030101010101" pitchFamily="2" charset="-122"/>
                <a:cs typeface="Courier New" panose="02070309020205020404" pitchFamily="49" charset="0"/>
              </a:rPr>
              <a:t>throws</a:t>
            </a:r>
            <a:r>
              <a:rPr kumimoji="0" lang="en-US" alt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urier New" panose="02070309020205020404" pitchFamily="49" charset="0"/>
                <a:ea typeface="宋体" panose="02010600030101010101" pitchFamily="2" charset="-122"/>
                <a:cs typeface="Courier New" panose="02070309020205020404" pitchFamily="49" charset="0"/>
              </a:rPr>
              <a:t> </a:t>
            </a:r>
            <a:r>
              <a:rPr kumimoji="0" lang="en-US" alt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urier New" panose="02070309020205020404" pitchFamily="49" charset="0"/>
                <a:ea typeface="宋体" panose="02010600030101010101" pitchFamily="2" charset="-122"/>
                <a:cs typeface="Courier New" panose="02070309020205020404" pitchFamily="49" charset="0"/>
              </a:rPr>
              <a:t>IOException</a:t>
            </a:r>
            <a:endParaRPr kumimoji="0" lang="en-US" altLang="en-US" sz="24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ourier New" panose="02070309020205020404" pitchFamily="49" charset="0"/>
              <a:ea typeface="宋体" panose="02010600030101010101" pitchFamily="2" charset="-122"/>
              <a:cs typeface="Courier New" panose="02070309020205020404" pitchFamily="49" charset="0"/>
            </a:endParaRP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75000"/>
              <a:buFont typeface="Monotype Sorts" pitchFamily="2" charset="2"/>
              <a:buNone/>
              <a:defRPr/>
            </a:pPr>
            <a:endParaRPr kumimoji="0" lang="en-US" altLang="en-US" sz="2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ourier New" panose="02070309020205020404" pitchFamily="49" charset="0"/>
              <a:ea typeface="宋体" panose="02010600030101010101" pitchFamily="2" charset="-122"/>
              <a:cs typeface="Courier New" panose="02070309020205020404" pitchFamily="49" charset="0"/>
            </a:endParaRP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75000"/>
              <a:buFont typeface="Wingdings" panose="05000000000000000000" pitchFamily="2" charset="2"/>
              <a:buNone/>
              <a:defRPr/>
            </a:pPr>
            <a:r>
              <a:rPr kumimoji="0" lang="en-US" alt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Courier New" panose="02070309020205020404" pitchFamily="49" charset="0"/>
                <a:ea typeface="宋体" panose="02010600030101010101" pitchFamily="2" charset="-122"/>
                <a:cs typeface="Courier New" panose="02070309020205020404" pitchFamily="49" charset="0"/>
              </a:rPr>
              <a:t>//</a:t>
            </a:r>
            <a:r>
              <a:rPr kumimoji="0" lang="zh-CN" alt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Courier New" panose="02070309020205020404" pitchFamily="49" charset="0"/>
                <a:ea typeface="宋体" panose="02010600030101010101" pitchFamily="2" charset="-122"/>
                <a:cs typeface="Courier New" panose="02070309020205020404" pitchFamily="49" charset="0"/>
              </a:rPr>
              <a:t>声明多个异常（异常之间用逗号隔开）</a:t>
            </a:r>
            <a:endParaRPr kumimoji="0" lang="en-US" altLang="zh-CN" sz="2000" b="1" i="0" u="none" strike="noStrike" kern="1200" cap="none" spc="0" normalizeH="0" baseline="0" noProof="0" dirty="0">
              <a:ln>
                <a:noFill/>
              </a:ln>
              <a:solidFill>
                <a:srgbClr val="008000"/>
              </a:solidFill>
              <a:effectLst/>
              <a:uLnTx/>
              <a:uFillTx/>
              <a:latin typeface="Courier New" panose="02070309020205020404" pitchFamily="49" charset="0"/>
              <a:ea typeface="宋体" panose="02010600030101010101" pitchFamily="2" charset="-122"/>
              <a:cs typeface="Courier New" panose="02070309020205020404" pitchFamily="49" charset="0"/>
            </a:endParaRP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75000"/>
              <a:buFont typeface="Monotype Sorts" pitchFamily="2" charset="2"/>
              <a:buNone/>
              <a:defRPr/>
            </a:pPr>
            <a:r>
              <a:rPr kumimoji="0" lang="en-US" alt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urier New" panose="02070309020205020404" pitchFamily="49" charset="0"/>
                <a:ea typeface="宋体" panose="02010600030101010101" pitchFamily="2" charset="-122"/>
                <a:cs typeface="Courier New" panose="02070309020205020404" pitchFamily="49" charset="0"/>
              </a:rPr>
              <a:t>public void </a:t>
            </a:r>
            <a:r>
              <a:rPr kumimoji="0" lang="en-US" alt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urier New" panose="02070309020205020404" pitchFamily="49" charset="0"/>
                <a:ea typeface="宋体" panose="02010600030101010101" pitchFamily="2" charset="-122"/>
                <a:cs typeface="Courier New" panose="02070309020205020404" pitchFamily="49" charset="0"/>
              </a:rPr>
              <a:t>myMethod</a:t>
            </a:r>
            <a:r>
              <a:rPr kumimoji="0" lang="en-US" alt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urier New" panose="02070309020205020404" pitchFamily="49" charset="0"/>
                <a:ea typeface="宋体" panose="02010600030101010101" pitchFamily="2" charset="-122"/>
                <a:cs typeface="Courier New" panose="02070309020205020404" pitchFamily="49" charset="0"/>
              </a:rPr>
              <a:t>()</a:t>
            </a: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75000"/>
              <a:buFont typeface="Monotype Sorts" pitchFamily="2" charset="2"/>
              <a:buNone/>
              <a:defRPr/>
            </a:pPr>
            <a:r>
              <a:rPr kumimoji="0" lang="en-US" alt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urier New" panose="02070309020205020404" pitchFamily="49" charset="0"/>
                <a:ea typeface="宋体" panose="02010600030101010101" pitchFamily="2" charset="-122"/>
                <a:cs typeface="Courier New" panose="02070309020205020404" pitchFamily="49" charset="0"/>
              </a:rPr>
              <a:t>   </a:t>
            </a:r>
            <a:r>
              <a:rPr kumimoji="0" lang="en-US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urier New" panose="02070309020205020404" pitchFamily="49" charset="0"/>
                <a:ea typeface="宋体" panose="02010600030101010101" pitchFamily="2" charset="-122"/>
                <a:cs typeface="Courier New" panose="02070309020205020404" pitchFamily="49" charset="0"/>
              </a:rPr>
              <a:t>throws</a:t>
            </a:r>
            <a:r>
              <a:rPr kumimoji="0" lang="en-US" alt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urier New" panose="02070309020205020404" pitchFamily="49" charset="0"/>
                <a:ea typeface="宋体" panose="02010600030101010101" pitchFamily="2" charset="-122"/>
                <a:cs typeface="Courier New" panose="02070309020205020404" pitchFamily="49" charset="0"/>
              </a:rPr>
              <a:t> </a:t>
            </a:r>
            <a:r>
              <a:rPr kumimoji="0" lang="en-US" alt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urier New" panose="02070309020205020404" pitchFamily="49" charset="0"/>
                <a:ea typeface="宋体" panose="02010600030101010101" pitchFamily="2" charset="-122"/>
                <a:cs typeface="Courier New" panose="02070309020205020404" pitchFamily="49" charset="0"/>
              </a:rPr>
              <a:t>IOException</a:t>
            </a:r>
            <a:r>
              <a:rPr kumimoji="0" lang="en-US" alt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urier New" panose="02070309020205020404" pitchFamily="49" charset="0"/>
                <a:ea typeface="宋体" panose="02010600030101010101" pitchFamily="2" charset="-122"/>
                <a:cs typeface="Courier New" panose="02070309020205020404" pitchFamily="49" charset="0"/>
              </a:rPr>
              <a:t>, </a:t>
            </a:r>
            <a:r>
              <a:rPr kumimoji="0" lang="en-US" alt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urier New" panose="02070309020205020404" pitchFamily="49" charset="0"/>
                <a:ea typeface="宋体" panose="02010600030101010101" pitchFamily="2" charset="-122"/>
                <a:cs typeface="Courier New" panose="02070309020205020404" pitchFamily="49" charset="0"/>
              </a:rPr>
              <a:t>OtherException</a:t>
            </a:r>
            <a:endParaRPr kumimoji="0" lang="en-US" altLang="en-US" sz="24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ourier New" panose="02070309020205020404" pitchFamily="49" charset="0"/>
              <a:ea typeface="宋体" panose="02010600030101010101" pitchFamily="2" charset="-122"/>
              <a:cs typeface="Courier New" panose="02070309020205020404" pitchFamily="49" charset="0"/>
            </a:endParaRPr>
          </a:p>
        </p:txBody>
      </p:sp>
      <p:sp>
        <p:nvSpPr>
          <p:cNvPr id="32772" name="Slide Number Placeholder 4"/>
          <p:cNvSpPr txBox="1">
            <a:spLocks noGrp="1"/>
          </p:cNvSpPr>
          <p:nvPr>
            <p:ph type="sldNum" sz="quarter" idx="4"/>
          </p:nvPr>
        </p:nvSpPr>
        <p:spPr/>
        <p:txBody>
          <a:bodyPr wrap="none" lIns="92075" tIns="46038" rIns="92075" bIns="46038" anchor="ctr" anchorCtr="0"/>
          <a:lstStyle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45720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2pPr>
            <a:lvl3pPr marL="91440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3pPr>
            <a:lvl4pPr marL="137160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4pPr>
            <a:lvl5pPr marL="182880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5pPr>
          </a:lstStyle>
          <a:p>
            <a:pPr lvl="0" algn="r"/>
            <a:fld id="{9A0DB2DC-4C9A-4742-B13C-FB6460FD3503}" type="slidenum">
              <a:rPr lang="en-US" altLang="en-US" sz="1400" dirty="0">
                <a:ea typeface="宋体" panose="02010600030101010101" pitchFamily="2" charset="-122"/>
              </a:rPr>
              <a:t>15</a:t>
            </a:fld>
            <a:endParaRPr lang="en-US" altLang="en-US" sz="1400" dirty="0">
              <a:ea typeface="宋体" panose="02010600030101010101" pitchFamily="2" charset="-122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4876800" y="3457575"/>
            <a:ext cx="3505200" cy="457200"/>
          </a:xfrm>
          <a:prstGeom prst="rect">
            <a:avLst/>
          </a:prstGeom>
          <a:solidFill>
            <a:schemeClr val="bg1">
              <a:alpha val="0"/>
            </a:schemeClr>
          </a:solidFill>
          <a:ln w="12700" cap="flat" cmpd="sng">
            <a:solidFill>
              <a:srgbClr val="C00000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zh-CN" altLang="en-US" dirty="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1066800" y="4876800"/>
            <a:ext cx="6781800" cy="457200"/>
          </a:xfrm>
          <a:prstGeom prst="rect">
            <a:avLst/>
          </a:prstGeom>
          <a:solidFill>
            <a:schemeClr val="bg1">
              <a:alpha val="0"/>
            </a:schemeClr>
          </a:solidFill>
          <a:ln w="12700" cap="flat" cmpd="sng">
            <a:solidFill>
              <a:srgbClr val="C00000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zh-CN" altLang="en-US" dirty="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/>
          </p:cNvSpPr>
          <p:nvPr>
            <p:ph type="title"/>
          </p:nvPr>
        </p:nvSpPr>
        <p:spPr/>
        <p:txBody>
          <a:bodyPr vert="horz" wrap="square" lIns="92075" tIns="46038" rIns="92075" bIns="46038" anchor="ctr" anchorCtr="0"/>
          <a:lstStyle/>
          <a:p>
            <a:pPr eaLnBrk="1" hangingPunct="1">
              <a:buNone/>
            </a:pPr>
            <a:r>
              <a:rPr lang="zh-CN" altLang="en-US" kern="1200" dirty="0">
                <a:latin typeface="Courier New" panose="02070309020205020404" pitchFamily="49" charset="0"/>
                <a:ea typeface="宋体" panose="02010600030101010101" pitchFamily="2" charset="-122"/>
                <a:cs typeface="+mj-cs"/>
              </a:rPr>
              <a:t>抛出异常</a:t>
            </a:r>
          </a:p>
        </p:txBody>
      </p:sp>
      <p:sp>
        <p:nvSpPr>
          <p:cNvPr id="33795" name="Rectangle 3"/>
          <p:cNvSpPr>
            <a:spLocks noGrp="1" noChangeArrowheads="1"/>
          </p:cNvSpPr>
          <p:nvPr>
            <p:ph idx="1"/>
          </p:nvPr>
        </p:nvSpPr>
        <p:spPr/>
        <p:txBody>
          <a:bodyPr vert="horz" wrap="square" lIns="92075" tIns="46038" rIns="92075" bIns="46038" numCol="1" anchor="t" anchorCtr="0" compatLnSpc="1"/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5000"/>
              <a:buFont typeface="Wingdings" panose="05000000000000000000" pitchFamily="2" charset="2"/>
              <a:buChar char="F"/>
              <a:defRPr/>
            </a:pPr>
            <a:r>
              <a:rPr kumimoji="0" lang="en-US" altLang="zh-CN" sz="28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宋体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kumimoji="0" lang="en-US" altLang="zh-CN" sz="28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宋体" panose="02010600030101010101" pitchFamily="2" charset="-122"/>
                <a:cs typeface="Times New Roman" panose="02020603050405020304" pitchFamily="18" charset="0"/>
              </a:rPr>
              <a:t>检测</a:t>
            </a:r>
            <a:r>
              <a:rPr kumimoji="0" lang="zh-CN" altLang="en-US" sz="28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宋体" panose="02010600030101010101" pitchFamily="2" charset="-122"/>
                <a:cs typeface="Times New Roman" panose="02020603050405020304" pitchFamily="18" charset="0"/>
              </a:rPr>
              <a:t>到错误，程序创建一个合适的异常类型的</a:t>
            </a:r>
            <a:r>
              <a:rPr kumimoji="0" lang="zh-CN" alt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宋体" panose="02010600030101010101" pitchFamily="2" charset="-122"/>
                <a:cs typeface="Times New Roman" panose="02020603050405020304" pitchFamily="18" charset="0"/>
              </a:rPr>
              <a:t>实例</a:t>
            </a:r>
            <a:r>
              <a:rPr kumimoji="0" lang="zh-CN" altLang="en-US" sz="28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宋体" panose="02010600030101010101" pitchFamily="2" charset="-122"/>
                <a:cs typeface="Times New Roman" panose="02020603050405020304" pitchFamily="18" charset="0"/>
              </a:rPr>
              <a:t>并抛出它，这称为</a:t>
            </a: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华文楷体" panose="02010600040101010101" pitchFamily="2" charset="-122"/>
                <a:ea typeface="华文楷体" panose="02010600040101010101" pitchFamily="2" charset="-122"/>
                <a:cs typeface="Times New Roman" panose="02020603050405020304" pitchFamily="18" charset="0"/>
              </a:rPr>
              <a:t>抛出异常</a:t>
            </a:r>
            <a:r>
              <a:rPr kumimoji="0" lang="zh-CN" altLang="en-US" sz="28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宋体" panose="02010600030101010101" pitchFamily="2" charset="-122"/>
                <a:cs typeface="Times New Roman" panose="02020603050405020304" pitchFamily="18" charset="0"/>
              </a:rPr>
              <a:t>（</a:t>
            </a:r>
            <a:r>
              <a:rPr kumimoji="0" lang="en-US" altLang="en-US" sz="2800" b="0" i="1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宋体" panose="02010600030101010101" pitchFamily="2" charset="-122"/>
                <a:cs typeface="Times New Roman" panose="02020603050405020304" pitchFamily="18" charset="0"/>
              </a:rPr>
              <a:t>throwing an </a:t>
            </a:r>
            <a:r>
              <a:rPr kumimoji="0" lang="en-US" altLang="zh-CN" sz="2800" b="0" i="1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宋体" panose="02010600030101010101" pitchFamily="2" charset="-122"/>
                <a:cs typeface="Times New Roman" panose="02020603050405020304" pitchFamily="18" charset="0"/>
              </a:rPr>
              <a:t>exception</a:t>
            </a:r>
            <a:r>
              <a:rPr kumimoji="0" lang="en-US" altLang="zh-CN" sz="28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宋体" panose="02010600030101010101" pitchFamily="2" charset="-122"/>
                <a:cs typeface="Times New Roman" panose="02020603050405020304" pitchFamily="18" charset="0"/>
              </a:rPr>
              <a:t>）</a:t>
            </a:r>
            <a:r>
              <a:rPr kumimoji="0" lang="zh-CN" altLang="en-US" sz="28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宋体" panose="02010600030101010101" pitchFamily="2" charset="-122"/>
                <a:cs typeface="Times New Roman" panose="02020603050405020304" pitchFamily="18" charset="0"/>
              </a:rPr>
              <a:t>。</a:t>
            </a:r>
            <a:endParaRPr kumimoji="0" lang="en-US" altLang="zh-CN" sz="2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marL="400050" marR="0" lvl="1" indent="0" algn="just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Tx/>
              <a:buFont typeface="Monotype Sorts" pitchFamily="2" charset="2"/>
              <a:buNone/>
              <a:defRPr/>
            </a:pPr>
            <a:r>
              <a:rPr kumimoji="0" lang="zh-CN" altLang="en-US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华文楷体" panose="02010600040101010101" pitchFamily="2" charset="-122"/>
                <a:ea typeface="华文楷体" panose="02010600040101010101" pitchFamily="2" charset="-122"/>
                <a:cs typeface="Times New Roman" panose="02020603050405020304" pitchFamily="18" charset="0"/>
              </a:rPr>
              <a:t>具体操作：使用关键字</a:t>
            </a:r>
            <a:r>
              <a:rPr kumimoji="0" lang="en-US" altLang="en-US" sz="2400" b="1" i="0" u="sng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urier New" panose="02070309020205020404" pitchFamily="49" charset="0"/>
                <a:ea typeface="宋体" panose="02010600030101010101" pitchFamily="2" charset="-122"/>
                <a:cs typeface="Courier New" panose="02070309020205020404" pitchFamily="49" charset="0"/>
              </a:rPr>
              <a:t>throw</a:t>
            </a:r>
            <a:endParaRPr kumimoji="0" lang="en-US" altLang="zh-CN" sz="24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+mn-lt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5000"/>
              <a:buFont typeface="Monotype Sorts" pitchFamily="2" charset="2"/>
              <a:buNone/>
              <a:defRPr/>
            </a:pPr>
            <a:endParaRPr kumimoji="0" lang="en-US" altLang="zh-CN" sz="2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5000"/>
              <a:buFont typeface="Monotype Sorts" pitchFamily="2" charset="2"/>
              <a:buNone/>
              <a:defRPr/>
            </a:pPr>
            <a:r>
              <a:rPr kumimoji="0" lang="zh-CN" altLang="en-US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华文楷体" panose="02010600040101010101" pitchFamily="2" charset="-122"/>
                <a:ea typeface="华文楷体" panose="02010600040101010101" pitchFamily="2" charset="-122"/>
                <a:cs typeface="Times New Roman" panose="02020603050405020304" pitchFamily="18" charset="0"/>
              </a:rPr>
              <a:t>例如：</a:t>
            </a:r>
            <a:endParaRPr kumimoji="0" lang="en-US" altLang="en-US" sz="2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华文楷体" panose="02010600040101010101" pitchFamily="2" charset="-122"/>
              <a:ea typeface="华文楷体" panose="02010600040101010101" pitchFamily="2" charset="-122"/>
              <a:cs typeface="Times New Roman" panose="02020603050405020304" pitchFamily="18" charset="0"/>
            </a:endParaRPr>
          </a:p>
          <a:p>
            <a:pPr marL="400050" marR="0" lvl="1" indent="0" algn="just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Tx/>
              <a:buFont typeface="Monotype Sorts" pitchFamily="2" charset="2"/>
              <a:buNone/>
              <a:defRPr/>
            </a:pPr>
            <a:r>
              <a:rPr kumimoji="0" lang="en-US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urier New" panose="02070309020205020404" pitchFamily="49" charset="0"/>
                <a:ea typeface="宋体" panose="02010600030101010101" pitchFamily="2" charset="-122"/>
                <a:cs typeface="Courier New" panose="02070309020205020404" pitchFamily="49" charset="0"/>
              </a:rPr>
              <a:t>throw</a:t>
            </a:r>
            <a:r>
              <a:rPr kumimoji="0" lang="en-US" alt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urier New" panose="02070309020205020404" pitchFamily="49" charset="0"/>
                <a:ea typeface="宋体" panose="02010600030101010101" pitchFamily="2" charset="-122"/>
                <a:cs typeface="Courier New" panose="02070309020205020404" pitchFamily="49" charset="0"/>
              </a:rPr>
              <a:t> </a:t>
            </a:r>
            <a:r>
              <a:rPr kumimoji="0" lang="en-US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highlight>
                  <a:srgbClr val="FFFF00"/>
                </a:highlight>
                <a:uLnTx/>
                <a:uFillTx/>
                <a:latin typeface="Courier New" panose="02070309020205020404" pitchFamily="49" charset="0"/>
                <a:ea typeface="宋体" panose="02010600030101010101" pitchFamily="2" charset="-122"/>
                <a:cs typeface="Courier New" panose="02070309020205020404" pitchFamily="49" charset="0"/>
              </a:rPr>
              <a:t>new</a:t>
            </a:r>
            <a:r>
              <a:rPr kumimoji="0" lang="en-US" alt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highlight>
                  <a:srgbClr val="FFFF00"/>
                </a:highlight>
                <a:uLnTx/>
                <a:uFillTx/>
                <a:latin typeface="Courier New" panose="02070309020205020404" pitchFamily="49" charset="0"/>
                <a:ea typeface="宋体" panose="02010600030101010101" pitchFamily="2" charset="-122"/>
                <a:cs typeface="Courier New" panose="02070309020205020404" pitchFamily="49" charset="0"/>
              </a:rPr>
              <a:t> </a:t>
            </a:r>
            <a:r>
              <a:rPr kumimoji="0" lang="en-US" alt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highlight>
                  <a:srgbClr val="FFFF00"/>
                </a:highlight>
                <a:uLnTx/>
                <a:uFillTx/>
                <a:latin typeface="Courier New" panose="02070309020205020404" pitchFamily="49" charset="0"/>
                <a:ea typeface="宋体" panose="02010600030101010101" pitchFamily="2" charset="-122"/>
                <a:cs typeface="Courier New" panose="02070309020205020404" pitchFamily="49" charset="0"/>
              </a:rPr>
              <a:t>TheException</a:t>
            </a:r>
            <a:r>
              <a:rPr kumimoji="0" lang="en-US" alt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highlight>
                  <a:srgbClr val="FFFF00"/>
                </a:highlight>
                <a:uLnTx/>
                <a:uFillTx/>
                <a:latin typeface="Courier New" panose="02070309020205020404" pitchFamily="49" charset="0"/>
                <a:ea typeface="宋体" panose="02010600030101010101" pitchFamily="2" charset="-122"/>
                <a:cs typeface="Courier New" panose="02070309020205020404" pitchFamily="49" charset="0"/>
              </a:rPr>
              <a:t>()</a:t>
            </a:r>
            <a:r>
              <a:rPr kumimoji="0" lang="en-US" alt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urier New" panose="02070309020205020404" pitchFamily="49" charset="0"/>
                <a:ea typeface="宋体" panose="02010600030101010101" pitchFamily="2" charset="-122"/>
                <a:cs typeface="Courier New" panose="02070309020205020404" pitchFamily="49" charset="0"/>
              </a:rPr>
              <a:t>; </a:t>
            </a:r>
          </a:p>
          <a:p>
            <a:pPr marL="400050" marR="0" lvl="1" indent="0" algn="just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Tx/>
              <a:buFont typeface="Monotype Sorts" pitchFamily="2" charset="2"/>
              <a:buNone/>
              <a:defRPr/>
            </a:pPr>
            <a:r>
              <a:rPr kumimoji="0" lang="zh-CN" alt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华文楷体" panose="02010600040101010101" pitchFamily="2" charset="-122"/>
                <a:ea typeface="华文楷体" panose="02010600040101010101" pitchFamily="2" charset="-122"/>
                <a:cs typeface="Courier New" panose="02070309020205020404" pitchFamily="49" charset="0"/>
              </a:rPr>
              <a:t>或者</a:t>
            </a:r>
            <a:endParaRPr kumimoji="0" lang="en-US" altLang="zh-CN" sz="20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华文楷体" panose="02010600040101010101" pitchFamily="2" charset="-122"/>
              <a:ea typeface="华文楷体" panose="02010600040101010101" pitchFamily="2" charset="-122"/>
              <a:cs typeface="Courier New" panose="02070309020205020404" pitchFamily="49" charset="0"/>
            </a:endParaRPr>
          </a:p>
          <a:p>
            <a:pPr marL="400050" marR="0" lvl="1" indent="0" algn="just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Tx/>
              <a:buFont typeface="Monotype Sorts" pitchFamily="2" charset="2"/>
              <a:buNone/>
              <a:defRPr/>
            </a:pPr>
            <a:r>
              <a:rPr kumimoji="0" lang="en-US" alt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urier New" panose="02070309020205020404" pitchFamily="49" charset="0"/>
                <a:ea typeface="宋体" panose="02010600030101010101" pitchFamily="2" charset="-122"/>
                <a:cs typeface="Courier New" panose="02070309020205020404" pitchFamily="49" charset="0"/>
              </a:rPr>
              <a:t>TheException</a:t>
            </a:r>
            <a:r>
              <a:rPr kumimoji="0" lang="en-US" alt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urier New" panose="02070309020205020404" pitchFamily="49" charset="0"/>
                <a:ea typeface="宋体" panose="02010600030101010101" pitchFamily="2" charset="-122"/>
                <a:cs typeface="Courier New" panose="02070309020205020404" pitchFamily="49" charset="0"/>
              </a:rPr>
              <a:t> ex = new </a:t>
            </a:r>
            <a:r>
              <a:rPr kumimoji="0" lang="en-US" alt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urier New" panose="02070309020205020404" pitchFamily="49" charset="0"/>
                <a:ea typeface="宋体" panose="02010600030101010101" pitchFamily="2" charset="-122"/>
                <a:cs typeface="Courier New" panose="02070309020205020404" pitchFamily="49" charset="0"/>
              </a:rPr>
              <a:t>TheException</a:t>
            </a:r>
            <a:r>
              <a:rPr kumimoji="0" lang="en-US" alt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urier New" panose="02070309020205020404" pitchFamily="49" charset="0"/>
                <a:ea typeface="宋体" panose="02010600030101010101" pitchFamily="2" charset="-122"/>
                <a:cs typeface="Courier New" panose="02070309020205020404" pitchFamily="49" charset="0"/>
              </a:rPr>
              <a:t>();</a:t>
            </a:r>
            <a:br>
              <a:rPr kumimoji="0" lang="en-US" alt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urier New" panose="02070309020205020404" pitchFamily="49" charset="0"/>
                <a:ea typeface="宋体" panose="02010600030101010101" pitchFamily="2" charset="-122"/>
                <a:cs typeface="Courier New" panose="02070309020205020404" pitchFamily="49" charset="0"/>
              </a:rPr>
            </a:br>
            <a:r>
              <a:rPr kumimoji="0" lang="en-US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urier New" panose="02070309020205020404" pitchFamily="49" charset="0"/>
                <a:ea typeface="宋体" panose="02010600030101010101" pitchFamily="2" charset="-122"/>
                <a:cs typeface="Courier New" panose="02070309020205020404" pitchFamily="49" charset="0"/>
              </a:rPr>
              <a:t>throw</a:t>
            </a:r>
            <a:r>
              <a:rPr kumimoji="0" lang="en-US" alt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urier New" panose="02070309020205020404" pitchFamily="49" charset="0"/>
                <a:ea typeface="宋体" panose="02010600030101010101" pitchFamily="2" charset="-122"/>
                <a:cs typeface="Courier New" panose="02070309020205020404" pitchFamily="49" charset="0"/>
              </a:rPr>
              <a:t> ex;</a:t>
            </a:r>
          </a:p>
        </p:txBody>
      </p:sp>
      <p:sp>
        <p:nvSpPr>
          <p:cNvPr id="33796" name="Slide Number Placeholder 4"/>
          <p:cNvSpPr txBox="1">
            <a:spLocks noGrp="1"/>
          </p:cNvSpPr>
          <p:nvPr>
            <p:ph type="sldNum" sz="quarter" idx="4"/>
          </p:nvPr>
        </p:nvSpPr>
        <p:spPr/>
        <p:txBody>
          <a:bodyPr wrap="none" lIns="92075" tIns="46038" rIns="92075" bIns="46038" anchor="ctr" anchorCtr="0"/>
          <a:lstStyle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45720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2pPr>
            <a:lvl3pPr marL="91440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3pPr>
            <a:lvl4pPr marL="137160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4pPr>
            <a:lvl5pPr marL="182880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5pPr>
          </a:lstStyle>
          <a:p>
            <a:pPr lvl="0" algn="r"/>
            <a:fld id="{9A0DB2DC-4C9A-4742-B13C-FB6460FD3503}" type="slidenum">
              <a:rPr lang="en-US" altLang="en-US" sz="1400" dirty="0">
                <a:ea typeface="宋体" panose="02010600030101010101" pitchFamily="2" charset="-122"/>
              </a:rPr>
              <a:t>16</a:t>
            </a:fld>
            <a:endParaRPr lang="en-US" altLang="en-US" sz="1400" dirty="0">
              <a:ea typeface="宋体" panose="02010600030101010101" pitchFamily="2" charset="-122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2209800" y="3886200"/>
            <a:ext cx="3352800" cy="457200"/>
          </a:xfrm>
          <a:prstGeom prst="rect">
            <a:avLst/>
          </a:prstGeom>
          <a:solidFill>
            <a:schemeClr val="bg1">
              <a:alpha val="0"/>
            </a:schemeClr>
          </a:solidFill>
          <a:ln w="12700" cap="flat" cmpd="sng">
            <a:solidFill>
              <a:srgbClr val="C00000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zh-CN" altLang="en-US" dirty="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1143000" y="5105400"/>
            <a:ext cx="1524000" cy="381000"/>
          </a:xfrm>
          <a:prstGeom prst="rect">
            <a:avLst/>
          </a:prstGeom>
          <a:solidFill>
            <a:schemeClr val="bg1">
              <a:alpha val="0"/>
            </a:schemeClr>
          </a:solidFill>
          <a:ln w="12700" cap="flat" cmpd="sng">
            <a:solidFill>
              <a:srgbClr val="C00000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zh-CN" altLang="en-US" dirty="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/>
          </p:cNvSpPr>
          <p:nvPr>
            <p:ph type="title"/>
          </p:nvPr>
        </p:nvSpPr>
        <p:spPr/>
        <p:txBody>
          <a:bodyPr vert="horz" wrap="square" lIns="92075" tIns="46038" rIns="92075" bIns="46038" anchor="ctr" anchorCtr="0"/>
          <a:lstStyle/>
          <a:p>
            <a:pPr eaLnBrk="1" hangingPunct="1">
              <a:buNone/>
            </a:pPr>
            <a:r>
              <a:rPr lang="zh-CN" altLang="en-US" kern="1200" dirty="0">
                <a:latin typeface="Courier New" panose="02070309020205020404" pitchFamily="49" charset="0"/>
                <a:ea typeface="宋体" panose="02010600030101010101" pitchFamily="2" charset="-122"/>
                <a:cs typeface="+mj-cs"/>
              </a:rPr>
              <a:t>抛出异常示例</a:t>
            </a:r>
          </a:p>
        </p:txBody>
      </p:sp>
      <p:sp>
        <p:nvSpPr>
          <p:cNvPr id="152579" name="Rectangle 3"/>
          <p:cNvSpPr>
            <a:spLocks noGrp="1" noChangeArrowheads="1"/>
          </p:cNvSpPr>
          <p:nvPr>
            <p:ph idx="1"/>
          </p:nvPr>
        </p:nvSpPr>
        <p:spPr/>
        <p:txBody>
          <a:bodyPr vert="horz" wrap="square" lIns="92075" tIns="46038" rIns="92075" bIns="46038" numCol="1" anchor="t" anchorCtr="0" compatLnSpc="1"/>
          <a:lstStyle/>
          <a:p>
            <a:pPr marL="342900" marR="0" lvl="0" indent="-34290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75000"/>
              <a:buFont typeface="Monotype Sorts" pitchFamily="2" charset="2"/>
              <a:buNone/>
              <a:defRPr/>
            </a:pP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Courier" charset="0"/>
                <a:ea typeface="宋体" panose="02010600030101010101" pitchFamily="2" charset="-122"/>
                <a:cs typeface="Times New Roman" panose="02020603050405020304" pitchFamily="18" charset="0"/>
              </a:rPr>
              <a:t>   </a:t>
            </a:r>
            <a:r>
              <a:rPr kumimoji="0" lang="en-US" altLang="zh-CN" sz="2000" b="1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Courier New" panose="02070309020205020404" pitchFamily="49" charset="0"/>
                <a:ea typeface="宋体" panose="02010600030101010101" pitchFamily="2" charset="-122"/>
                <a:cs typeface="Times New Roman" panose="02020603050405020304" pitchFamily="18" charset="0"/>
              </a:rPr>
              <a:t>/** Set a new radius */</a:t>
            </a:r>
          </a:p>
          <a:p>
            <a:pPr marL="342900" marR="0" lvl="0" indent="-34290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75000"/>
              <a:buFont typeface="Monotype Sorts" pitchFamily="2" charset="2"/>
              <a:buNone/>
              <a:defRPr/>
            </a:pPr>
            <a:r>
              <a:rPr kumimoji="0" lang="en-US" altLang="zh-CN" sz="2000" b="1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Courier New" panose="02070309020205020404" pitchFamily="49" charset="0"/>
                <a:ea typeface="宋体" panose="02010600030101010101" pitchFamily="2" charset="-122"/>
                <a:cs typeface="Times New Roman" panose="02020603050405020304" pitchFamily="18" charset="0"/>
              </a:rPr>
              <a:t>  </a:t>
            </a:r>
          </a:p>
          <a:p>
            <a:pPr marL="342900" marR="0" lvl="0" indent="-34290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75000"/>
              <a:buFont typeface="Monotype Sorts" pitchFamily="2" charset="2"/>
              <a:buNone/>
              <a:defRPr/>
            </a:pPr>
            <a:r>
              <a:rPr kumimoji="0" lang="en-US" altLang="zh-CN" sz="2000" b="1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Courier New" panose="02070309020205020404" pitchFamily="49" charset="0"/>
                <a:ea typeface="宋体" panose="02010600030101010101" pitchFamily="2" charset="-122"/>
                <a:cs typeface="Times New Roman" panose="02020603050405020304" pitchFamily="18" charset="0"/>
              </a:rPr>
              <a:t>  //</a:t>
            </a:r>
            <a:r>
              <a:rPr kumimoji="0" lang="zh-CN" altLang="en-US" sz="2000" b="1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Courier New" panose="02070309020205020404" pitchFamily="49" charset="0"/>
                <a:ea typeface="宋体" panose="02010600030101010101" pitchFamily="2" charset="-122"/>
                <a:cs typeface="Times New Roman" panose="02020603050405020304" pitchFamily="18" charset="0"/>
              </a:rPr>
              <a:t>进一步完善</a:t>
            </a:r>
            <a:r>
              <a:rPr kumimoji="0" lang="en-US" altLang="zh-CN" sz="2000" b="1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Courier New" panose="02070309020205020404" pitchFamily="49" charset="0"/>
                <a:ea typeface="宋体" panose="02010600030101010101" pitchFamily="2" charset="-122"/>
                <a:cs typeface="Times New Roman" panose="02020603050405020304" pitchFamily="18" charset="0"/>
              </a:rPr>
              <a:t>Circle</a:t>
            </a:r>
            <a:r>
              <a:rPr kumimoji="0" lang="zh-CN" altLang="en-US" sz="2000" b="1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Courier New" panose="02070309020205020404" pitchFamily="49" charset="0"/>
                <a:ea typeface="宋体" panose="02010600030101010101" pitchFamily="2" charset="-122"/>
                <a:cs typeface="Times New Roman" panose="02020603050405020304" pitchFamily="18" charset="0"/>
              </a:rPr>
              <a:t>类中的修改器</a:t>
            </a:r>
            <a:r>
              <a:rPr kumimoji="0" lang="en-US" altLang="zh-CN" sz="2000" b="1" i="0" u="none" strike="noStrike" kern="1200" cap="none" spc="0" normalizeH="0" baseline="0" noProof="0" dirty="0" err="1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Courier New" panose="02070309020205020404" pitchFamily="49" charset="0"/>
                <a:ea typeface="宋体" panose="02010600030101010101" pitchFamily="2" charset="-122"/>
                <a:cs typeface="Times New Roman" panose="02020603050405020304" pitchFamily="18" charset="0"/>
              </a:rPr>
              <a:t>setRadius</a:t>
            </a:r>
            <a:endParaRPr kumimoji="0" lang="en-US" altLang="zh-CN" sz="2000" b="1" i="0" u="none" strike="noStrike" kern="1200" cap="none" spc="0" normalizeH="0" baseline="0" noProof="0" dirty="0">
              <a:ln>
                <a:noFill/>
              </a:ln>
              <a:solidFill>
                <a:schemeClr val="bg2"/>
              </a:solidFill>
              <a:effectLst/>
              <a:uLnTx/>
              <a:uFillTx/>
              <a:latin typeface="Courier New" panose="02070309020205020404" pitchFamily="49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marL="342900" marR="0" lvl="0" indent="-34290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75000"/>
              <a:buFont typeface="Monotype Sorts" pitchFamily="2" charset="2"/>
              <a:buNone/>
              <a:defRPr/>
            </a:pPr>
            <a:r>
              <a:rPr kumimoji="0" lang="en-US" altLang="zh-CN" sz="2000" b="1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Courier New" panose="02070309020205020404" pitchFamily="49" charset="0"/>
                <a:ea typeface="宋体" panose="02010600030101010101" pitchFamily="2" charset="-122"/>
                <a:cs typeface="Times New Roman" panose="02020603050405020304" pitchFamily="18" charset="0"/>
              </a:rPr>
              <a:t>  public void </a:t>
            </a:r>
            <a:r>
              <a:rPr kumimoji="0" lang="en-US" altLang="zh-CN" sz="2000" b="1" i="0" u="none" strike="noStrike" kern="1200" cap="none" spc="0" normalizeH="0" baseline="0" noProof="0" dirty="0" err="1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Courier New" panose="02070309020205020404" pitchFamily="49" charset="0"/>
                <a:ea typeface="宋体" panose="02010600030101010101" pitchFamily="2" charset="-122"/>
                <a:cs typeface="Times New Roman" panose="02020603050405020304" pitchFamily="18" charset="0"/>
              </a:rPr>
              <a:t>setRadius</a:t>
            </a:r>
            <a:r>
              <a:rPr kumimoji="0" lang="en-US" altLang="zh-CN" sz="2000" b="1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Courier New" panose="02070309020205020404" pitchFamily="49" charset="0"/>
                <a:ea typeface="宋体" panose="02010600030101010101" pitchFamily="2" charset="-122"/>
                <a:cs typeface="Times New Roman" panose="02020603050405020304" pitchFamily="18" charset="0"/>
              </a:rPr>
              <a:t>(double </a:t>
            </a:r>
            <a:r>
              <a:rPr kumimoji="0" lang="en-US" altLang="zh-CN" sz="2000" b="1" i="0" u="none" strike="noStrike" kern="1200" cap="none" spc="0" normalizeH="0" baseline="0" noProof="0" dirty="0" err="1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Courier New" panose="02070309020205020404" pitchFamily="49" charset="0"/>
                <a:ea typeface="宋体" panose="02010600030101010101" pitchFamily="2" charset="-122"/>
                <a:cs typeface="Times New Roman" panose="02020603050405020304" pitchFamily="18" charset="0"/>
              </a:rPr>
              <a:t>newRadius</a:t>
            </a:r>
            <a:r>
              <a:rPr kumimoji="0" lang="en-US" altLang="zh-CN" sz="2000" b="1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Courier New" panose="02070309020205020404" pitchFamily="49" charset="0"/>
                <a:ea typeface="宋体" panose="02010600030101010101" pitchFamily="2" charset="-122"/>
                <a:cs typeface="Times New Roman" panose="02020603050405020304" pitchFamily="18" charset="0"/>
              </a:rPr>
              <a:t>) </a:t>
            </a:r>
          </a:p>
          <a:p>
            <a:pPr marL="342900" marR="0" lvl="0" indent="-34290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75000"/>
              <a:buFont typeface="Monotype Sorts" pitchFamily="2" charset="2"/>
              <a:buNone/>
              <a:defRPr/>
            </a:pPr>
            <a:r>
              <a:rPr kumimoji="0" lang="en-US" altLang="zh-CN" sz="2000" b="1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Courier New" panose="02070309020205020404" pitchFamily="49" charset="0"/>
                <a:ea typeface="宋体" panose="02010600030101010101" pitchFamily="2" charset="-122"/>
                <a:cs typeface="Times New Roman" panose="02020603050405020304" pitchFamily="18" charset="0"/>
              </a:rPr>
              <a:t>      </a:t>
            </a:r>
            <a:r>
              <a:rPr kumimoji="0" lang="en-US" altLang="zh-CN" sz="2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Courier New" panose="02070309020205020404" pitchFamily="49" charset="0"/>
                <a:ea typeface="宋体" panose="02010600030101010101" pitchFamily="2" charset="-122"/>
                <a:cs typeface="Times New Roman" panose="02020603050405020304" pitchFamily="18" charset="0"/>
              </a:rPr>
              <a:t>throws </a:t>
            </a:r>
            <a:r>
              <a:rPr kumimoji="0" lang="en-US" altLang="zh-CN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urier New" panose="02070309020205020404" pitchFamily="49" charset="0"/>
                <a:ea typeface="宋体" panose="02010600030101010101" pitchFamily="2" charset="-122"/>
                <a:cs typeface="Times New Roman" panose="02020603050405020304" pitchFamily="18" charset="0"/>
              </a:rPr>
              <a:t>IllegalArgumentException</a:t>
            </a:r>
            <a:r>
              <a:rPr kumimoji="0" lang="en-US" altLang="zh-CN" sz="2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ourier New" panose="02070309020205020404" pitchFamily="49" charset="0"/>
                <a:ea typeface="宋体" panose="02010600030101010101" pitchFamily="2" charset="-122"/>
                <a:cs typeface="Times New Roman" panose="02020603050405020304" pitchFamily="18" charset="0"/>
              </a:rPr>
              <a:t>  </a:t>
            </a:r>
            <a:r>
              <a:rPr kumimoji="0" lang="en-US" altLang="zh-CN" sz="2000" b="1" i="0" u="none" strike="noStrike" kern="1200" cap="none" spc="0" normalizeH="0" baseline="0" noProof="0" dirty="0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Courier New" panose="02070309020205020404" pitchFamily="49" charset="0"/>
                <a:ea typeface="宋体" panose="02010600030101010101" pitchFamily="2" charset="-122"/>
                <a:cs typeface="Times New Roman" panose="02020603050405020304" pitchFamily="18" charset="0"/>
              </a:rPr>
              <a:t>//</a:t>
            </a:r>
            <a:r>
              <a:rPr kumimoji="0" lang="zh-CN" alt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Courier New" panose="02070309020205020404" pitchFamily="49" charset="0"/>
                <a:ea typeface="宋体" panose="02010600030101010101" pitchFamily="2" charset="-122"/>
                <a:cs typeface="Times New Roman" panose="02020603050405020304" pitchFamily="18" charset="0"/>
              </a:rPr>
              <a:t>声明异常</a:t>
            </a:r>
          </a:p>
          <a:p>
            <a:pPr marL="342900" marR="0" lvl="0" indent="-34290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75000"/>
              <a:buFont typeface="Monotype Sorts" pitchFamily="2" charset="2"/>
              <a:buNone/>
              <a:defRPr/>
            </a:pPr>
            <a:r>
              <a:rPr kumimoji="0" lang="zh-CN" altLang="en-US" sz="2000" b="1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Courier New" panose="02070309020205020404" pitchFamily="49" charset="0"/>
                <a:ea typeface="宋体" panose="02010600030101010101" pitchFamily="2" charset="-122"/>
                <a:cs typeface="Times New Roman" panose="02020603050405020304" pitchFamily="18" charset="0"/>
              </a:rPr>
              <a:t>	</a:t>
            </a:r>
            <a:r>
              <a:rPr kumimoji="0" lang="en-US" altLang="zh-CN" sz="2000" b="1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Courier New" panose="02070309020205020404" pitchFamily="49" charset="0"/>
                <a:ea typeface="宋体" panose="02010600030101010101" pitchFamily="2" charset="-122"/>
                <a:cs typeface="Times New Roman" panose="02020603050405020304" pitchFamily="18" charset="0"/>
              </a:rPr>
              <a:t>{</a:t>
            </a:r>
          </a:p>
          <a:p>
            <a:pPr marL="342900" marR="0" lvl="0" indent="-34290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75000"/>
              <a:buFont typeface="Monotype Sorts" pitchFamily="2" charset="2"/>
              <a:buNone/>
              <a:defRPr/>
            </a:pPr>
            <a:r>
              <a:rPr kumimoji="0" lang="en-US" altLang="zh-CN" sz="2000" b="1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Courier New" panose="02070309020205020404" pitchFamily="49" charset="0"/>
                <a:ea typeface="宋体" panose="02010600030101010101" pitchFamily="2" charset="-122"/>
                <a:cs typeface="Times New Roman" panose="02020603050405020304" pitchFamily="18" charset="0"/>
              </a:rPr>
              <a:t>    if (</a:t>
            </a:r>
            <a:r>
              <a:rPr kumimoji="0" lang="en-US" altLang="zh-CN" sz="2000" b="1" i="0" u="none" strike="noStrike" kern="1200" cap="none" spc="0" normalizeH="0" baseline="0" noProof="0" dirty="0" err="1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Courier New" panose="02070309020205020404" pitchFamily="49" charset="0"/>
                <a:ea typeface="宋体" panose="02010600030101010101" pitchFamily="2" charset="-122"/>
                <a:cs typeface="Times New Roman" panose="02020603050405020304" pitchFamily="18" charset="0"/>
              </a:rPr>
              <a:t>newRadius</a:t>
            </a:r>
            <a:r>
              <a:rPr kumimoji="0" lang="en-US" altLang="zh-CN" sz="2000" b="1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Courier New" panose="02070309020205020404" pitchFamily="49" charset="0"/>
                <a:ea typeface="宋体" panose="02010600030101010101" pitchFamily="2" charset="-122"/>
                <a:cs typeface="Times New Roman" panose="02020603050405020304" pitchFamily="18" charset="0"/>
              </a:rPr>
              <a:t> &gt;= 0)</a:t>
            </a:r>
          </a:p>
          <a:p>
            <a:pPr marL="342900" marR="0" lvl="0" indent="-34290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75000"/>
              <a:buFont typeface="Monotype Sorts" pitchFamily="2" charset="2"/>
              <a:buNone/>
              <a:defRPr/>
            </a:pPr>
            <a:r>
              <a:rPr kumimoji="0" lang="en-US" altLang="zh-CN" sz="2000" b="1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Courier New" panose="02070309020205020404" pitchFamily="49" charset="0"/>
                <a:ea typeface="宋体" panose="02010600030101010101" pitchFamily="2" charset="-122"/>
                <a:cs typeface="Times New Roman" panose="02020603050405020304" pitchFamily="18" charset="0"/>
              </a:rPr>
              <a:t>      radius =  </a:t>
            </a:r>
            <a:r>
              <a:rPr kumimoji="0" lang="en-US" altLang="zh-CN" sz="2000" b="1" i="0" u="none" strike="noStrike" kern="1200" cap="none" spc="0" normalizeH="0" baseline="0" noProof="0" dirty="0" err="1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Courier New" panose="02070309020205020404" pitchFamily="49" charset="0"/>
                <a:ea typeface="宋体" panose="02010600030101010101" pitchFamily="2" charset="-122"/>
                <a:cs typeface="Times New Roman" panose="02020603050405020304" pitchFamily="18" charset="0"/>
              </a:rPr>
              <a:t>newRadius</a:t>
            </a:r>
            <a:r>
              <a:rPr kumimoji="0" lang="en-US" altLang="zh-CN" sz="2000" b="1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Courier New" panose="02070309020205020404" pitchFamily="49" charset="0"/>
                <a:ea typeface="宋体" panose="02010600030101010101" pitchFamily="2" charset="-122"/>
                <a:cs typeface="Times New Roman" panose="02020603050405020304" pitchFamily="18" charset="0"/>
              </a:rPr>
              <a:t>;</a:t>
            </a:r>
          </a:p>
          <a:p>
            <a:pPr marL="342900" marR="0" lvl="0" indent="-34290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75000"/>
              <a:buFont typeface="Monotype Sorts" pitchFamily="2" charset="2"/>
              <a:buNone/>
              <a:defRPr/>
            </a:pPr>
            <a:r>
              <a:rPr kumimoji="0" lang="en-US" altLang="zh-CN" sz="2000" b="1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Courier New" panose="02070309020205020404" pitchFamily="49" charset="0"/>
                <a:ea typeface="宋体" panose="02010600030101010101" pitchFamily="2" charset="-122"/>
                <a:cs typeface="Times New Roman" panose="02020603050405020304" pitchFamily="18" charset="0"/>
              </a:rPr>
              <a:t>    else</a:t>
            </a:r>
          </a:p>
          <a:p>
            <a:pPr marL="342900" marR="0" lvl="0" indent="-34290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75000"/>
              <a:buFont typeface="Monotype Sorts" pitchFamily="2" charset="2"/>
              <a:buNone/>
              <a:defRPr/>
            </a:pPr>
            <a:r>
              <a:rPr kumimoji="0" lang="en-US" altLang="zh-CN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Courier New" panose="02070309020205020404" pitchFamily="49" charset="0"/>
                <a:ea typeface="宋体" panose="02010600030101010101" pitchFamily="2" charset="-122"/>
                <a:cs typeface="Times New Roman" panose="02020603050405020304" pitchFamily="18" charset="0"/>
              </a:rPr>
              <a:t>      throw </a:t>
            </a:r>
            <a:r>
              <a:rPr kumimoji="0" lang="en-US" altLang="zh-CN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highlight>
                  <a:srgbClr val="FFFF00"/>
                </a:highlight>
                <a:uLnTx/>
                <a:uFillTx/>
                <a:latin typeface="Courier New" panose="02070309020205020404" pitchFamily="49" charset="0"/>
                <a:ea typeface="宋体" panose="02010600030101010101" pitchFamily="2" charset="-122"/>
                <a:cs typeface="Times New Roman" panose="02020603050405020304" pitchFamily="18" charset="0"/>
              </a:rPr>
              <a:t>new </a:t>
            </a:r>
            <a:r>
              <a:rPr kumimoji="0" lang="en-US" altLang="zh-CN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highlight>
                  <a:srgbClr val="FFFF00"/>
                </a:highlight>
                <a:uLnTx/>
                <a:uFillTx/>
                <a:latin typeface="Courier New" panose="02070309020205020404" pitchFamily="49" charset="0"/>
                <a:ea typeface="宋体" panose="02010600030101010101" pitchFamily="2" charset="-122"/>
                <a:cs typeface="Times New Roman" panose="02020603050405020304" pitchFamily="18" charset="0"/>
              </a:rPr>
              <a:t>IllegalArgumentException(</a:t>
            </a:r>
          </a:p>
          <a:p>
            <a:pPr marL="342900" marR="0" lvl="0" indent="-34290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75000"/>
              <a:buFont typeface="Monotype Sorts" pitchFamily="2" charset="2"/>
              <a:buNone/>
              <a:defRPr/>
            </a:pPr>
            <a:r>
              <a:rPr kumimoji="0" lang="en-US" altLang="zh-CN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highlight>
                  <a:srgbClr val="FFFF00"/>
                </a:highlight>
                <a:uLnTx/>
                <a:uFillTx/>
                <a:latin typeface="Courier New" panose="02070309020205020404" pitchFamily="49" charset="0"/>
                <a:ea typeface="宋体" panose="02010600030101010101" pitchFamily="2" charset="-122"/>
                <a:cs typeface="Times New Roman" panose="02020603050405020304" pitchFamily="18" charset="0"/>
              </a:rPr>
              <a:t>        </a:t>
            </a:r>
            <a:r>
              <a:rPr kumimoji="0" lang="en-US" altLang="zh-CN" sz="2000" b="1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highlight>
                  <a:srgbClr val="FFFF00"/>
                </a:highlight>
                <a:uLnTx/>
                <a:uFillTx/>
                <a:latin typeface="Courier New" panose="02070309020205020404" pitchFamily="49" charset="0"/>
                <a:ea typeface="宋体" panose="02010600030101010101" pitchFamily="2" charset="-122"/>
                <a:cs typeface="Times New Roman" panose="02020603050405020304" pitchFamily="18" charset="0"/>
              </a:rPr>
              <a:t>“Radius cannot be negative”</a:t>
            </a:r>
            <a:r>
              <a:rPr kumimoji="0" lang="en-US" altLang="zh-CN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highlight>
                  <a:srgbClr val="FFFF00"/>
                </a:highlight>
                <a:uLnTx/>
                <a:uFillTx/>
                <a:latin typeface="Courier New" panose="02070309020205020404" pitchFamily="49" charset="0"/>
                <a:ea typeface="宋体" panose="02010600030101010101" pitchFamily="2" charset="-122"/>
                <a:cs typeface="Times New Roman" panose="02020603050405020304" pitchFamily="18" charset="0"/>
              </a:rPr>
              <a:t>)</a:t>
            </a:r>
            <a:r>
              <a:rPr kumimoji="0" lang="en-US" altLang="zh-CN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Courier New" panose="02070309020205020404" pitchFamily="49" charset="0"/>
                <a:ea typeface="宋体" panose="02010600030101010101" pitchFamily="2" charset="-122"/>
                <a:cs typeface="Times New Roman" panose="02020603050405020304" pitchFamily="18" charset="0"/>
              </a:rPr>
              <a:t>;  </a:t>
            </a:r>
            <a:r>
              <a:rPr kumimoji="0" lang="en-US" altLang="zh-CN" sz="2000" b="1" i="0" u="none" strike="noStrike" kern="1200" cap="none" spc="0" normalizeH="0" baseline="0" noProof="0" dirty="0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Courier New" panose="02070309020205020404" pitchFamily="49" charset="0"/>
                <a:ea typeface="宋体" panose="02010600030101010101" pitchFamily="2" charset="-122"/>
                <a:cs typeface="Times New Roman" panose="02020603050405020304" pitchFamily="18" charset="0"/>
              </a:rPr>
              <a:t>//</a:t>
            </a:r>
            <a:r>
              <a:rPr kumimoji="0" lang="zh-CN" alt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Courier New" panose="02070309020205020404" pitchFamily="49" charset="0"/>
                <a:ea typeface="宋体" panose="02010600030101010101" pitchFamily="2" charset="-122"/>
                <a:cs typeface="Times New Roman" panose="02020603050405020304" pitchFamily="18" charset="0"/>
              </a:rPr>
              <a:t>抛出异常</a:t>
            </a:r>
          </a:p>
          <a:p>
            <a:pPr marL="342900" marR="0" lvl="0" indent="-34290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75000"/>
              <a:buFont typeface="Monotype Sorts" pitchFamily="2" charset="2"/>
              <a:buNone/>
              <a:defRPr/>
            </a:pPr>
            <a:r>
              <a:rPr kumimoji="0" lang="zh-CN" altLang="en-US" sz="2000" b="1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Courier New" panose="02070309020205020404" pitchFamily="49" charset="0"/>
                <a:ea typeface="宋体" panose="02010600030101010101" pitchFamily="2" charset="-122"/>
                <a:cs typeface="Times New Roman" panose="02020603050405020304" pitchFamily="18" charset="0"/>
              </a:rPr>
              <a:t>  </a:t>
            </a:r>
            <a:r>
              <a:rPr kumimoji="0" lang="en-US" altLang="zh-CN" sz="2000" b="1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Courier New" panose="02070309020205020404" pitchFamily="49" charset="0"/>
                <a:ea typeface="宋体" panose="02010600030101010101" pitchFamily="2" charset="-122"/>
                <a:cs typeface="Times New Roman" panose="02020603050405020304" pitchFamily="18" charset="0"/>
              </a:rPr>
              <a:t>}</a:t>
            </a:r>
          </a:p>
        </p:txBody>
      </p:sp>
      <p:sp>
        <p:nvSpPr>
          <p:cNvPr id="34820" name="Slide Number Placeholder 4"/>
          <p:cNvSpPr txBox="1">
            <a:spLocks noGrp="1"/>
          </p:cNvSpPr>
          <p:nvPr>
            <p:ph type="sldNum" sz="quarter" idx="4"/>
          </p:nvPr>
        </p:nvSpPr>
        <p:spPr/>
        <p:txBody>
          <a:bodyPr wrap="none" lIns="92075" tIns="46038" rIns="92075" bIns="46038" anchor="ctr" anchorCtr="0"/>
          <a:lstStyle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45720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2pPr>
            <a:lvl3pPr marL="91440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3pPr>
            <a:lvl4pPr marL="137160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4pPr>
            <a:lvl5pPr marL="182880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5pPr>
          </a:lstStyle>
          <a:p>
            <a:pPr lvl="0" algn="r"/>
            <a:fld id="{9A0DB2DC-4C9A-4742-B13C-FB6460FD3503}" type="slidenum">
              <a:rPr lang="en-US" altLang="en-US" sz="1400" dirty="0">
                <a:ea typeface="宋体" panose="02010600030101010101" pitchFamily="2" charset="-122"/>
              </a:rPr>
              <a:t>17</a:t>
            </a:fld>
            <a:endParaRPr lang="en-US" altLang="en-US" sz="1400" dirty="0">
              <a:ea typeface="宋体" panose="02010600030101010101" pitchFamily="2" charset="-122"/>
            </a:endParaRPr>
          </a:p>
        </p:txBody>
      </p:sp>
    </p:spTree>
  </p:cSld>
  <p:clrMapOvr>
    <a:masterClrMapping/>
  </p:clrMapOvr>
  <p:transition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Grp="1"/>
          </p:cNvSpPr>
          <p:nvPr>
            <p:ph type="title"/>
          </p:nvPr>
        </p:nvSpPr>
        <p:spPr/>
        <p:txBody>
          <a:bodyPr vert="horz" wrap="square" lIns="92075" tIns="46038" rIns="92075" bIns="46038" anchor="ctr" anchorCtr="0"/>
          <a:lstStyle/>
          <a:p>
            <a:pPr eaLnBrk="1" hangingPunct="1">
              <a:buNone/>
            </a:pPr>
            <a:r>
              <a:rPr lang="zh-CN" altLang="en-US" kern="1200" dirty="0">
                <a:latin typeface="Courier New" panose="02070309020205020404" pitchFamily="49" charset="0"/>
                <a:ea typeface="宋体" panose="02010600030101010101" pitchFamily="2" charset="-122"/>
                <a:cs typeface="+mj-cs"/>
              </a:rPr>
              <a:t>捕获异常</a:t>
            </a:r>
          </a:p>
        </p:txBody>
      </p:sp>
      <p:sp>
        <p:nvSpPr>
          <p:cNvPr id="35843" name="Rectangle 3"/>
          <p:cNvSpPr>
            <a:spLocks noGrp="1"/>
          </p:cNvSpPr>
          <p:nvPr>
            <p:ph idx="1"/>
          </p:nvPr>
        </p:nvSpPr>
        <p:spPr/>
        <p:txBody>
          <a:bodyPr vert="horz" wrap="square" lIns="92075" tIns="46038" rIns="92075" bIns="46038" anchor="t" anchorCtr="0"/>
          <a:lstStyle/>
          <a:p>
            <a:pPr eaLnBrk="1" hangingPunct="1">
              <a:lnSpc>
                <a:spcPct val="90000"/>
              </a:lnSpc>
              <a:spcBef>
                <a:spcPct val="0"/>
              </a:spcBef>
              <a:buSzPct val="75000"/>
              <a:buFont typeface="Monotype Sorts" pitchFamily="2" charset="2"/>
              <a:buNone/>
            </a:pPr>
            <a:endParaRPr lang="en-US" altLang="en-US" sz="2000" b="1" kern="1200" dirty="0">
              <a:solidFill>
                <a:srgbClr val="C00000"/>
              </a:solidFill>
              <a:latin typeface="Courier New" panose="02070309020205020404" pitchFamily="49" charset="0"/>
              <a:ea typeface="+mn-ea"/>
              <a:cs typeface="Times New Roman" panose="02020603050405020304" pitchFamily="18" charset="0"/>
            </a:endParaRPr>
          </a:p>
          <a:p>
            <a:pPr eaLnBrk="1" hangingPunct="1">
              <a:lnSpc>
                <a:spcPct val="90000"/>
              </a:lnSpc>
              <a:spcBef>
                <a:spcPct val="0"/>
              </a:spcBef>
              <a:buSzPct val="75000"/>
              <a:buFont typeface="Monotype Sorts" pitchFamily="2" charset="2"/>
              <a:buNone/>
            </a:pPr>
            <a:r>
              <a:rPr lang="en-US" altLang="en-US" sz="2000" b="1" kern="1200" dirty="0">
                <a:solidFill>
                  <a:srgbClr val="C00000"/>
                </a:solidFill>
                <a:latin typeface="Courier New" panose="02070309020205020404" pitchFamily="49" charset="0"/>
                <a:ea typeface="+mn-ea"/>
                <a:cs typeface="Times New Roman" panose="02020603050405020304" pitchFamily="18" charset="0"/>
              </a:rPr>
              <a:t>try</a:t>
            </a:r>
            <a:r>
              <a:rPr lang="en-US" altLang="en-US" sz="2000" b="1" kern="1200" dirty="0">
                <a:solidFill>
                  <a:schemeClr val="tx2"/>
                </a:solidFill>
                <a:latin typeface="Courier New" panose="02070309020205020404" pitchFamily="49" charset="0"/>
                <a:ea typeface="+mn-ea"/>
                <a:cs typeface="Times New Roman" panose="02020603050405020304" pitchFamily="18" charset="0"/>
              </a:rPr>
              <a:t> {</a:t>
            </a:r>
          </a:p>
          <a:p>
            <a:pPr eaLnBrk="1" hangingPunct="1">
              <a:lnSpc>
                <a:spcPct val="90000"/>
              </a:lnSpc>
              <a:spcBef>
                <a:spcPct val="0"/>
              </a:spcBef>
              <a:buSzPct val="75000"/>
              <a:buFont typeface="Monotype Sorts" pitchFamily="2" charset="2"/>
              <a:buNone/>
            </a:pPr>
            <a:r>
              <a:rPr lang="en-US" altLang="en-US" sz="2000" b="1" kern="1200" dirty="0">
                <a:solidFill>
                  <a:schemeClr val="tx2"/>
                </a:solidFill>
                <a:latin typeface="Courier New" panose="02070309020205020404" pitchFamily="49" charset="0"/>
                <a:ea typeface="+mn-ea"/>
                <a:cs typeface="Times New Roman" panose="02020603050405020304" pitchFamily="18" charset="0"/>
              </a:rPr>
              <a:t>  statements;  </a:t>
            </a:r>
          </a:p>
          <a:p>
            <a:pPr eaLnBrk="1" hangingPunct="1">
              <a:lnSpc>
                <a:spcPct val="90000"/>
              </a:lnSpc>
              <a:spcBef>
                <a:spcPct val="0"/>
              </a:spcBef>
              <a:buSzPct val="75000"/>
              <a:buFont typeface="Monotype Sorts" pitchFamily="2" charset="2"/>
              <a:buNone/>
            </a:pPr>
            <a:r>
              <a:rPr lang="en-US" altLang="en-US" sz="2000" b="1" kern="1200" dirty="0">
                <a:solidFill>
                  <a:srgbClr val="008000"/>
                </a:solidFill>
                <a:latin typeface="Courier New" panose="02070309020205020404" pitchFamily="49" charset="0"/>
                <a:ea typeface="+mn-ea"/>
                <a:cs typeface="Times New Roman" panose="02020603050405020304" pitchFamily="18" charset="0"/>
              </a:rPr>
              <a:t>	// Statements that may throw exceptions</a:t>
            </a:r>
          </a:p>
          <a:p>
            <a:pPr eaLnBrk="1" hangingPunct="1">
              <a:lnSpc>
                <a:spcPct val="90000"/>
              </a:lnSpc>
              <a:spcBef>
                <a:spcPct val="0"/>
              </a:spcBef>
              <a:buSzPct val="75000"/>
              <a:buFont typeface="Monotype Sorts" pitchFamily="2" charset="2"/>
              <a:buNone/>
            </a:pPr>
            <a:r>
              <a:rPr lang="en-US" altLang="en-US" sz="2000" b="1" kern="1200" dirty="0">
                <a:solidFill>
                  <a:schemeClr val="tx2"/>
                </a:solidFill>
                <a:latin typeface="Courier New" panose="02070309020205020404" pitchFamily="49" charset="0"/>
                <a:ea typeface="+mn-ea"/>
                <a:cs typeface="Times New Roman" panose="02020603050405020304" pitchFamily="18" charset="0"/>
              </a:rPr>
              <a:t>}</a:t>
            </a:r>
          </a:p>
          <a:p>
            <a:pPr eaLnBrk="1" hangingPunct="1">
              <a:lnSpc>
                <a:spcPct val="90000"/>
              </a:lnSpc>
              <a:spcBef>
                <a:spcPct val="0"/>
              </a:spcBef>
              <a:buSzPct val="75000"/>
              <a:buFont typeface="Monotype Sorts" pitchFamily="2" charset="2"/>
              <a:buNone/>
            </a:pPr>
            <a:r>
              <a:rPr lang="en-US" altLang="en-US" sz="2000" b="1" kern="1200" dirty="0">
                <a:solidFill>
                  <a:srgbClr val="C00000"/>
                </a:solidFill>
                <a:latin typeface="Courier New" panose="02070309020205020404" pitchFamily="49" charset="0"/>
                <a:ea typeface="+mn-ea"/>
                <a:cs typeface="Times New Roman" panose="02020603050405020304" pitchFamily="18" charset="0"/>
              </a:rPr>
              <a:t>catch</a:t>
            </a:r>
            <a:r>
              <a:rPr lang="en-US" altLang="en-US" sz="2000" b="1" kern="1200" dirty="0">
                <a:solidFill>
                  <a:schemeClr val="tx2"/>
                </a:solidFill>
                <a:latin typeface="Courier New" panose="02070309020205020404" pitchFamily="49" charset="0"/>
                <a:ea typeface="+mn-ea"/>
                <a:cs typeface="Times New Roman" panose="02020603050405020304" pitchFamily="18" charset="0"/>
              </a:rPr>
              <a:t> (Exception1 exVar1) {</a:t>
            </a:r>
          </a:p>
          <a:p>
            <a:pPr eaLnBrk="1" hangingPunct="1">
              <a:lnSpc>
                <a:spcPct val="90000"/>
              </a:lnSpc>
              <a:spcBef>
                <a:spcPct val="0"/>
              </a:spcBef>
              <a:buSzPct val="75000"/>
              <a:buFont typeface="Monotype Sorts" pitchFamily="2" charset="2"/>
              <a:buNone/>
            </a:pPr>
            <a:r>
              <a:rPr lang="en-US" altLang="en-US" sz="2000" b="1" kern="1200" dirty="0">
                <a:solidFill>
                  <a:schemeClr val="tx2"/>
                </a:solidFill>
                <a:latin typeface="Courier New" panose="02070309020205020404" pitchFamily="49" charset="0"/>
                <a:ea typeface="+mn-ea"/>
                <a:cs typeface="Times New Roman" panose="02020603050405020304" pitchFamily="18" charset="0"/>
              </a:rPr>
              <a:t>  handler for exception1;</a:t>
            </a:r>
            <a:r>
              <a:rPr lang="zh-CN" altLang="en-US" sz="2000" b="1" kern="1200" dirty="0">
                <a:solidFill>
                  <a:schemeClr val="tx2"/>
                </a:solidFill>
                <a:latin typeface="Courier New" panose="02070309020205020404" pitchFamily="49" charset="0"/>
                <a:ea typeface="宋体" panose="02010600030101010101" pitchFamily="2" charset="-122"/>
                <a:cs typeface="+mn-cs"/>
              </a:rPr>
              <a:t> </a:t>
            </a:r>
            <a:r>
              <a:rPr lang="en-US" altLang="zh-CN" sz="2000" b="1" kern="1200" dirty="0">
                <a:solidFill>
                  <a:srgbClr val="008000"/>
                </a:solidFill>
                <a:latin typeface="Courier New" panose="02070309020205020404" pitchFamily="49" charset="0"/>
                <a:ea typeface="宋体" panose="02010600030101010101" pitchFamily="2" charset="-122"/>
                <a:cs typeface="+mn-cs"/>
              </a:rPr>
              <a:t>//</a:t>
            </a:r>
            <a:r>
              <a:rPr lang="zh-CN" altLang="en-US" sz="2000" b="1" kern="1200" dirty="0">
                <a:solidFill>
                  <a:srgbClr val="008000"/>
                </a:solidFill>
                <a:latin typeface="Courier New" panose="02070309020205020404" pitchFamily="49" charset="0"/>
                <a:ea typeface="宋体" panose="02010600030101010101" pitchFamily="2" charset="-122"/>
                <a:cs typeface="+mn-cs"/>
              </a:rPr>
              <a:t>异常</a:t>
            </a:r>
            <a:r>
              <a:rPr lang="en-US" altLang="zh-CN" sz="2000" b="1" kern="1200" dirty="0">
                <a:solidFill>
                  <a:srgbClr val="008000"/>
                </a:solidFill>
                <a:latin typeface="Courier New" panose="02070309020205020404" pitchFamily="49" charset="0"/>
                <a:ea typeface="宋体" panose="02010600030101010101" pitchFamily="2" charset="-122"/>
                <a:cs typeface="+mn-cs"/>
              </a:rPr>
              <a:t>1</a:t>
            </a:r>
            <a:r>
              <a:rPr lang="zh-CN" altLang="en-US" sz="2000" b="1" kern="1200" dirty="0">
                <a:solidFill>
                  <a:srgbClr val="008000"/>
                </a:solidFill>
                <a:latin typeface="Courier New" panose="02070309020205020404" pitchFamily="49" charset="0"/>
                <a:ea typeface="宋体" panose="02010600030101010101" pitchFamily="2" charset="-122"/>
                <a:cs typeface="+mn-cs"/>
              </a:rPr>
              <a:t>的处理器</a:t>
            </a:r>
            <a:endParaRPr lang="en-US" altLang="en-US" sz="2000" b="1" kern="1200" dirty="0">
              <a:solidFill>
                <a:srgbClr val="008000"/>
              </a:solidFill>
              <a:latin typeface="Courier New" panose="02070309020205020404" pitchFamily="49" charset="0"/>
              <a:ea typeface="+mn-ea"/>
              <a:cs typeface="Times New Roman" panose="02020603050405020304" pitchFamily="18" charset="0"/>
            </a:endParaRPr>
          </a:p>
          <a:p>
            <a:pPr eaLnBrk="1" hangingPunct="1">
              <a:lnSpc>
                <a:spcPct val="90000"/>
              </a:lnSpc>
              <a:spcBef>
                <a:spcPct val="0"/>
              </a:spcBef>
              <a:buSzPct val="75000"/>
              <a:buFont typeface="Monotype Sorts" pitchFamily="2" charset="2"/>
              <a:buNone/>
            </a:pPr>
            <a:r>
              <a:rPr lang="en-US" altLang="en-US" sz="2000" b="1" kern="1200" dirty="0">
                <a:solidFill>
                  <a:schemeClr val="tx2"/>
                </a:solidFill>
                <a:latin typeface="Courier New" panose="02070309020205020404" pitchFamily="49" charset="0"/>
                <a:ea typeface="+mn-ea"/>
                <a:cs typeface="Times New Roman" panose="02020603050405020304" pitchFamily="18" charset="0"/>
              </a:rPr>
              <a:t>}</a:t>
            </a:r>
          </a:p>
          <a:p>
            <a:pPr eaLnBrk="1" hangingPunct="1">
              <a:lnSpc>
                <a:spcPct val="90000"/>
              </a:lnSpc>
              <a:spcBef>
                <a:spcPct val="0"/>
              </a:spcBef>
              <a:buSzPct val="75000"/>
              <a:buFont typeface="Monotype Sorts" pitchFamily="2" charset="2"/>
              <a:buNone/>
            </a:pPr>
            <a:r>
              <a:rPr lang="en-US" altLang="en-US" sz="2000" b="1" kern="1200" dirty="0">
                <a:solidFill>
                  <a:srgbClr val="C00000"/>
                </a:solidFill>
                <a:latin typeface="Courier New" panose="02070309020205020404" pitchFamily="49" charset="0"/>
                <a:ea typeface="+mn-ea"/>
                <a:cs typeface="Times New Roman" panose="02020603050405020304" pitchFamily="18" charset="0"/>
              </a:rPr>
              <a:t>catch</a:t>
            </a:r>
            <a:r>
              <a:rPr lang="en-US" altLang="en-US" sz="2000" b="1" kern="1200" dirty="0">
                <a:solidFill>
                  <a:schemeClr val="tx2"/>
                </a:solidFill>
                <a:latin typeface="Courier New" panose="02070309020205020404" pitchFamily="49" charset="0"/>
                <a:ea typeface="+mn-ea"/>
                <a:cs typeface="Times New Roman" panose="02020603050405020304" pitchFamily="18" charset="0"/>
              </a:rPr>
              <a:t> (Exception2 exVar2) { </a:t>
            </a:r>
          </a:p>
          <a:p>
            <a:pPr eaLnBrk="1" hangingPunct="1">
              <a:lnSpc>
                <a:spcPct val="90000"/>
              </a:lnSpc>
              <a:spcBef>
                <a:spcPct val="0"/>
              </a:spcBef>
              <a:buSzPct val="75000"/>
              <a:buFont typeface="Monotype Sorts" pitchFamily="2" charset="2"/>
              <a:buNone/>
            </a:pPr>
            <a:r>
              <a:rPr lang="en-US" altLang="en-US" sz="2000" b="1" kern="1200" dirty="0">
                <a:solidFill>
                  <a:schemeClr val="tx2"/>
                </a:solidFill>
                <a:latin typeface="Courier New" panose="02070309020205020404" pitchFamily="49" charset="0"/>
                <a:ea typeface="+mn-ea"/>
                <a:cs typeface="Times New Roman" panose="02020603050405020304" pitchFamily="18" charset="0"/>
              </a:rPr>
              <a:t>  handler for exception2;</a:t>
            </a:r>
            <a:r>
              <a:rPr lang="en-US" altLang="zh-CN" sz="2000" b="1" kern="1200" dirty="0">
                <a:solidFill>
                  <a:srgbClr val="00B050"/>
                </a:solidFill>
                <a:latin typeface="Courier New" panose="02070309020205020404" pitchFamily="49" charset="0"/>
                <a:ea typeface="宋体" panose="02010600030101010101" pitchFamily="2" charset="-122"/>
                <a:cs typeface="+mn-cs"/>
              </a:rPr>
              <a:t> </a:t>
            </a:r>
            <a:r>
              <a:rPr lang="en-US" altLang="zh-CN" sz="2000" b="1" kern="1200" dirty="0">
                <a:solidFill>
                  <a:srgbClr val="008000"/>
                </a:solidFill>
                <a:latin typeface="Courier New" panose="02070309020205020404" pitchFamily="49" charset="0"/>
                <a:ea typeface="宋体" panose="02010600030101010101" pitchFamily="2" charset="-122"/>
                <a:cs typeface="+mn-cs"/>
              </a:rPr>
              <a:t>//</a:t>
            </a:r>
            <a:r>
              <a:rPr lang="zh-CN" altLang="en-US" sz="2000" b="1" kern="1200" dirty="0">
                <a:solidFill>
                  <a:srgbClr val="008000"/>
                </a:solidFill>
                <a:latin typeface="Courier New" panose="02070309020205020404" pitchFamily="49" charset="0"/>
                <a:ea typeface="宋体" panose="02010600030101010101" pitchFamily="2" charset="-122"/>
                <a:cs typeface="+mn-cs"/>
              </a:rPr>
              <a:t>异常</a:t>
            </a:r>
            <a:r>
              <a:rPr lang="en-US" altLang="zh-CN" sz="2000" b="1" kern="1200" dirty="0">
                <a:solidFill>
                  <a:srgbClr val="008000"/>
                </a:solidFill>
                <a:latin typeface="Courier New" panose="02070309020205020404" pitchFamily="49" charset="0"/>
                <a:ea typeface="宋体" panose="02010600030101010101" pitchFamily="2" charset="-122"/>
                <a:cs typeface="+mn-cs"/>
              </a:rPr>
              <a:t>2</a:t>
            </a:r>
            <a:r>
              <a:rPr lang="zh-CN" altLang="en-US" sz="2000" b="1" kern="1200" dirty="0">
                <a:solidFill>
                  <a:srgbClr val="008000"/>
                </a:solidFill>
                <a:latin typeface="Courier New" panose="02070309020205020404" pitchFamily="49" charset="0"/>
                <a:ea typeface="宋体" panose="02010600030101010101" pitchFamily="2" charset="-122"/>
                <a:cs typeface="+mn-cs"/>
              </a:rPr>
              <a:t>的处理器</a:t>
            </a:r>
            <a:endParaRPr lang="en-US" altLang="en-US" sz="2000" b="1" kern="1200" dirty="0">
              <a:solidFill>
                <a:srgbClr val="008000"/>
              </a:solidFill>
              <a:latin typeface="Courier New" panose="02070309020205020404" pitchFamily="49" charset="0"/>
              <a:ea typeface="+mn-ea"/>
              <a:cs typeface="Times New Roman" panose="02020603050405020304" pitchFamily="18" charset="0"/>
            </a:endParaRPr>
          </a:p>
          <a:p>
            <a:pPr eaLnBrk="1" hangingPunct="1">
              <a:lnSpc>
                <a:spcPct val="90000"/>
              </a:lnSpc>
              <a:spcBef>
                <a:spcPct val="0"/>
              </a:spcBef>
              <a:buSzPct val="75000"/>
              <a:buFont typeface="Monotype Sorts" pitchFamily="2" charset="2"/>
              <a:buNone/>
            </a:pPr>
            <a:r>
              <a:rPr lang="en-US" altLang="en-US" sz="2000" b="1" kern="1200" dirty="0">
                <a:solidFill>
                  <a:schemeClr val="tx2"/>
                </a:solidFill>
                <a:latin typeface="Courier New" panose="02070309020205020404" pitchFamily="49" charset="0"/>
                <a:ea typeface="+mn-ea"/>
                <a:cs typeface="Times New Roman" panose="02020603050405020304" pitchFamily="18" charset="0"/>
              </a:rPr>
              <a:t>}</a:t>
            </a:r>
          </a:p>
          <a:p>
            <a:pPr eaLnBrk="1" hangingPunct="1">
              <a:lnSpc>
                <a:spcPct val="90000"/>
              </a:lnSpc>
              <a:spcBef>
                <a:spcPct val="0"/>
              </a:spcBef>
              <a:buSzPct val="75000"/>
              <a:buFont typeface="Monotype Sorts" pitchFamily="2" charset="2"/>
              <a:buNone/>
            </a:pPr>
            <a:r>
              <a:rPr lang="en-US" altLang="en-US" sz="2000" b="1" kern="1200" dirty="0">
                <a:solidFill>
                  <a:schemeClr val="tx2"/>
                </a:solidFill>
                <a:latin typeface="Courier New" panose="02070309020205020404" pitchFamily="49" charset="0"/>
                <a:ea typeface="+mn-ea"/>
                <a:cs typeface="Times New Roman" panose="02020603050405020304" pitchFamily="18" charset="0"/>
              </a:rPr>
              <a:t>...</a:t>
            </a:r>
          </a:p>
          <a:p>
            <a:pPr eaLnBrk="1" hangingPunct="1">
              <a:lnSpc>
                <a:spcPct val="90000"/>
              </a:lnSpc>
              <a:spcBef>
                <a:spcPct val="0"/>
              </a:spcBef>
              <a:buSzPct val="75000"/>
              <a:buFont typeface="Monotype Sorts" pitchFamily="2" charset="2"/>
              <a:buNone/>
            </a:pPr>
            <a:r>
              <a:rPr lang="en-US" altLang="en-US" sz="2000" b="1" kern="1200" dirty="0">
                <a:solidFill>
                  <a:srgbClr val="C00000"/>
                </a:solidFill>
                <a:latin typeface="Courier New" panose="02070309020205020404" pitchFamily="49" charset="0"/>
                <a:ea typeface="+mn-ea"/>
                <a:cs typeface="Times New Roman" panose="02020603050405020304" pitchFamily="18" charset="0"/>
              </a:rPr>
              <a:t>catch</a:t>
            </a:r>
            <a:r>
              <a:rPr lang="en-US" altLang="en-US" sz="2000" b="1" kern="1200" dirty="0">
                <a:solidFill>
                  <a:schemeClr val="tx2"/>
                </a:solidFill>
                <a:latin typeface="Courier New" panose="02070309020205020404" pitchFamily="49" charset="0"/>
                <a:ea typeface="+mn-ea"/>
                <a:cs typeface="Times New Roman" panose="02020603050405020304" pitchFamily="18" charset="0"/>
              </a:rPr>
              <a:t> (ExceptionN exVarN) {</a:t>
            </a:r>
          </a:p>
          <a:p>
            <a:pPr eaLnBrk="1" hangingPunct="1">
              <a:lnSpc>
                <a:spcPct val="90000"/>
              </a:lnSpc>
              <a:spcBef>
                <a:spcPct val="0"/>
              </a:spcBef>
              <a:buSzPct val="75000"/>
              <a:buFont typeface="Monotype Sorts" pitchFamily="2" charset="2"/>
              <a:buNone/>
            </a:pPr>
            <a:r>
              <a:rPr lang="en-US" altLang="en-US" sz="2000" b="1" kern="1200" dirty="0">
                <a:solidFill>
                  <a:schemeClr val="tx2"/>
                </a:solidFill>
                <a:latin typeface="Courier New" panose="02070309020205020404" pitchFamily="49" charset="0"/>
                <a:ea typeface="+mn-ea"/>
                <a:cs typeface="Times New Roman" panose="02020603050405020304" pitchFamily="18" charset="0"/>
              </a:rPr>
              <a:t>  handler for exceptionN;</a:t>
            </a:r>
            <a:r>
              <a:rPr lang="en-US" altLang="zh-CN" sz="2000" b="1" kern="1200" dirty="0">
                <a:solidFill>
                  <a:srgbClr val="00B050"/>
                </a:solidFill>
                <a:latin typeface="Courier New" panose="02070309020205020404" pitchFamily="49" charset="0"/>
                <a:ea typeface="宋体" panose="02010600030101010101" pitchFamily="2" charset="-122"/>
                <a:cs typeface="+mn-cs"/>
              </a:rPr>
              <a:t> </a:t>
            </a:r>
            <a:r>
              <a:rPr lang="en-US" altLang="zh-CN" sz="2000" b="1" kern="1200" dirty="0">
                <a:solidFill>
                  <a:srgbClr val="008000"/>
                </a:solidFill>
                <a:latin typeface="Courier New" panose="02070309020205020404" pitchFamily="49" charset="0"/>
                <a:ea typeface="宋体" panose="02010600030101010101" pitchFamily="2" charset="-122"/>
                <a:cs typeface="+mn-cs"/>
              </a:rPr>
              <a:t>//</a:t>
            </a:r>
            <a:r>
              <a:rPr lang="zh-CN" altLang="en-US" sz="2000" b="1" kern="1200" dirty="0">
                <a:solidFill>
                  <a:srgbClr val="008000"/>
                </a:solidFill>
                <a:latin typeface="Courier New" panose="02070309020205020404" pitchFamily="49" charset="0"/>
                <a:ea typeface="宋体" panose="02010600030101010101" pitchFamily="2" charset="-122"/>
                <a:cs typeface="+mn-cs"/>
              </a:rPr>
              <a:t>异常</a:t>
            </a:r>
            <a:r>
              <a:rPr lang="en-US" altLang="zh-CN" sz="2000" b="1" kern="1200" dirty="0">
                <a:solidFill>
                  <a:srgbClr val="008000"/>
                </a:solidFill>
                <a:latin typeface="Courier New" panose="02070309020205020404" pitchFamily="49" charset="0"/>
                <a:ea typeface="宋体" panose="02010600030101010101" pitchFamily="2" charset="-122"/>
                <a:cs typeface="+mn-cs"/>
              </a:rPr>
              <a:t>N</a:t>
            </a:r>
            <a:r>
              <a:rPr lang="zh-CN" altLang="en-US" sz="2000" b="1" kern="1200" dirty="0">
                <a:solidFill>
                  <a:srgbClr val="008000"/>
                </a:solidFill>
                <a:latin typeface="Courier New" panose="02070309020205020404" pitchFamily="49" charset="0"/>
                <a:ea typeface="宋体" panose="02010600030101010101" pitchFamily="2" charset="-122"/>
                <a:cs typeface="+mn-cs"/>
              </a:rPr>
              <a:t>的处理器</a:t>
            </a:r>
            <a:endParaRPr lang="en-US" altLang="en-US" sz="2000" b="1" kern="1200" dirty="0">
              <a:solidFill>
                <a:srgbClr val="008000"/>
              </a:solidFill>
              <a:latin typeface="Courier New" panose="02070309020205020404" pitchFamily="49" charset="0"/>
              <a:ea typeface="+mn-ea"/>
              <a:cs typeface="Times New Roman" panose="02020603050405020304" pitchFamily="18" charset="0"/>
            </a:endParaRPr>
          </a:p>
          <a:p>
            <a:pPr eaLnBrk="1" hangingPunct="1">
              <a:lnSpc>
                <a:spcPct val="90000"/>
              </a:lnSpc>
              <a:spcBef>
                <a:spcPct val="0"/>
              </a:spcBef>
              <a:buSzPct val="75000"/>
              <a:buFont typeface="Monotype Sorts" pitchFamily="2" charset="2"/>
              <a:buNone/>
            </a:pPr>
            <a:r>
              <a:rPr lang="en-US" altLang="en-US" sz="2000" b="1" kern="1200" dirty="0">
                <a:solidFill>
                  <a:schemeClr val="tx2"/>
                </a:solidFill>
                <a:latin typeface="Courier New" panose="02070309020205020404" pitchFamily="49" charset="0"/>
                <a:ea typeface="+mn-ea"/>
                <a:cs typeface="Times New Roman" panose="02020603050405020304" pitchFamily="18" charset="0"/>
              </a:rPr>
              <a:t>}</a:t>
            </a:r>
            <a:r>
              <a:rPr lang="en-US" altLang="en-US" sz="2400" b="1" kern="1200" dirty="0">
                <a:solidFill>
                  <a:schemeClr val="tx2"/>
                </a:solidFill>
                <a:latin typeface="Courier New" panose="02070309020205020404" pitchFamily="49" charset="0"/>
                <a:ea typeface="+mn-ea"/>
                <a:cs typeface="+mn-cs"/>
              </a:rPr>
              <a:t> </a:t>
            </a:r>
          </a:p>
        </p:txBody>
      </p:sp>
      <p:sp>
        <p:nvSpPr>
          <p:cNvPr id="35844" name="Slide Number Placeholder 4"/>
          <p:cNvSpPr txBox="1">
            <a:spLocks noGrp="1"/>
          </p:cNvSpPr>
          <p:nvPr>
            <p:ph type="sldNum" sz="quarter" idx="4"/>
          </p:nvPr>
        </p:nvSpPr>
        <p:spPr/>
        <p:txBody>
          <a:bodyPr wrap="none" lIns="92075" tIns="46038" rIns="92075" bIns="46038" anchor="ctr" anchorCtr="0"/>
          <a:lstStyle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45720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2pPr>
            <a:lvl3pPr marL="91440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3pPr>
            <a:lvl4pPr marL="137160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4pPr>
            <a:lvl5pPr marL="182880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5pPr>
          </a:lstStyle>
          <a:p>
            <a:pPr lvl="0" algn="r"/>
            <a:fld id="{9A0DB2DC-4C9A-4742-B13C-FB6460FD3503}" type="slidenum">
              <a:rPr lang="en-US" altLang="en-US" sz="1400" dirty="0">
                <a:ea typeface="宋体" panose="02010600030101010101" pitchFamily="2" charset="-122"/>
              </a:rPr>
              <a:t>18</a:t>
            </a:fld>
            <a:endParaRPr lang="en-US" altLang="en-US" sz="1400" dirty="0">
              <a:ea typeface="宋体" panose="02010600030101010101" pitchFamily="2" charset="-122"/>
            </a:endParaRPr>
          </a:p>
        </p:txBody>
      </p:sp>
      <p:sp>
        <p:nvSpPr>
          <p:cNvPr id="8" name="线形标注 1 7"/>
          <p:cNvSpPr/>
          <p:nvPr/>
        </p:nvSpPr>
        <p:spPr>
          <a:xfrm>
            <a:off x="4038600" y="1219200"/>
            <a:ext cx="3657600" cy="533400"/>
          </a:xfrm>
          <a:prstGeom prst="borderCallout1">
            <a:avLst>
              <a:gd name="adj1" fmla="val 45963"/>
              <a:gd name="adj2" fmla="val 398"/>
              <a:gd name="adj3" fmla="val 112500"/>
              <a:gd name="adj4" fmla="val -38333"/>
            </a:avLst>
          </a:prstGeom>
          <a:solidFill>
            <a:srgbClr val="FFC000">
              <a:alpha val="30196"/>
            </a:srgbClr>
          </a:solidFill>
          <a:ln w="12700" cap="flat" cmpd="sng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</p:spPr>
        <p:txBody>
          <a:bodyPr anchor="ctr" anchorCtr="1"/>
          <a:lstStyle/>
          <a:p>
            <a:r>
              <a:rPr lang="zh-CN" altLang="en-US" sz="1800" dirty="0">
                <a:latin typeface="华文楷体" panose="02010600040101010101" pitchFamily="2" charset="-122"/>
                <a:ea typeface="华文楷体" panose="02010600040101010101" pitchFamily="2" charset="-122"/>
              </a:rPr>
              <a:t>语句中调用某个方法，方法中可能会抛出异常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1" name="Rectangle 2"/>
          <p:cNvSpPr>
            <a:spLocks noGrp="1"/>
          </p:cNvSpPr>
          <p:nvPr>
            <p:ph type="title"/>
          </p:nvPr>
        </p:nvSpPr>
        <p:spPr/>
        <p:txBody>
          <a:bodyPr vert="horz" wrap="square" lIns="92075" tIns="46038" rIns="92075" bIns="46038" anchor="ctr" anchorCtr="0"/>
          <a:lstStyle/>
          <a:p>
            <a:pPr eaLnBrk="1" hangingPunct="1">
              <a:buNone/>
            </a:pPr>
            <a:r>
              <a:rPr lang="zh-CN" altLang="en-US" kern="1200" dirty="0">
                <a:latin typeface="Courier New" panose="02070309020205020404" pitchFamily="49" charset="0"/>
                <a:ea typeface="宋体" panose="02010600030101010101" pitchFamily="2" charset="-122"/>
                <a:cs typeface="+mj-cs"/>
              </a:rPr>
              <a:t>捕获异常</a:t>
            </a:r>
          </a:p>
        </p:txBody>
      </p:sp>
      <p:sp>
        <p:nvSpPr>
          <p:cNvPr id="7172" name="内容占位符 7"/>
          <p:cNvSpPr>
            <a:spLocks noGrp="1"/>
          </p:cNvSpPr>
          <p:nvPr>
            <p:ph idx="1"/>
          </p:nvPr>
        </p:nvSpPr>
        <p:spPr/>
        <p:txBody>
          <a:bodyPr vert="horz" wrap="square" lIns="92075" tIns="46038" rIns="92075" bIns="46038" anchor="t" anchorCtr="0"/>
          <a:lstStyle/>
          <a:p>
            <a:pPr eaLnBrk="1" hangingPunct="1">
              <a:buSzPct val="75000"/>
            </a:pPr>
            <a:endParaRPr lang="zh-CN" altLang="en-US" kern="1200" dirty="0">
              <a:latin typeface="+mn-lt"/>
              <a:ea typeface="宋体" panose="02010600030101010101" pitchFamily="2" charset="-122"/>
              <a:cs typeface="+mn-cs"/>
            </a:endParaRPr>
          </a:p>
        </p:txBody>
      </p:sp>
      <p:sp>
        <p:nvSpPr>
          <p:cNvPr id="7173" name="Slide Number Placeholder 4"/>
          <p:cNvSpPr txBox="1">
            <a:spLocks noGrp="1"/>
          </p:cNvSpPr>
          <p:nvPr>
            <p:ph type="sldNum" sz="quarter" idx="4"/>
          </p:nvPr>
        </p:nvSpPr>
        <p:spPr/>
        <p:txBody>
          <a:bodyPr wrap="none" lIns="92075" tIns="46038" rIns="92075" bIns="46038" anchor="ctr" anchorCtr="0"/>
          <a:lstStyle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45720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2pPr>
            <a:lvl3pPr marL="91440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3pPr>
            <a:lvl4pPr marL="137160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4pPr>
            <a:lvl5pPr marL="182880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5pPr>
          </a:lstStyle>
          <a:p>
            <a:pPr lvl="0" algn="r"/>
            <a:fld id="{9A0DB2DC-4C9A-4742-B13C-FB6460FD3503}" type="slidenum">
              <a:rPr lang="en-US" altLang="en-US" sz="1400" dirty="0">
                <a:ea typeface="宋体" panose="02010600030101010101" pitchFamily="2" charset="-122"/>
              </a:rPr>
              <a:t>19</a:t>
            </a:fld>
            <a:endParaRPr lang="en-US" altLang="en-US" sz="1400" dirty="0">
              <a:ea typeface="宋体" panose="02010600030101010101" pitchFamily="2" charset="-122"/>
            </a:endParaRPr>
          </a:p>
        </p:txBody>
      </p:sp>
      <p:sp>
        <p:nvSpPr>
          <p:cNvPr id="7174" name="Rectangle 7"/>
          <p:cNvSpPr/>
          <p:nvPr/>
        </p:nvSpPr>
        <p:spPr>
          <a:xfrm>
            <a:off x="2057400" y="2571750"/>
            <a:ext cx="9144000" cy="0"/>
          </a:xfrm>
          <a:prstGeom prst="rect">
            <a:avLst/>
          </a:prstGeom>
          <a:noFill/>
          <a:ln w="12700">
            <a:noFill/>
          </a:ln>
        </p:spPr>
        <p:txBody>
          <a:bodyPr>
            <a:spAutoFit/>
          </a:bodyPr>
          <a:lstStyle/>
          <a:p>
            <a:endParaRPr lang="en-US" altLang="en-US" dirty="0">
              <a:latin typeface="Times New Roman" panose="02020603050405020304" pitchFamily="18" charset="0"/>
            </a:endParaRPr>
          </a:p>
        </p:txBody>
      </p:sp>
      <p:sp>
        <p:nvSpPr>
          <p:cNvPr id="7175" name="Rectangle 9"/>
          <p:cNvSpPr/>
          <p:nvPr/>
        </p:nvSpPr>
        <p:spPr>
          <a:xfrm>
            <a:off x="1885950" y="2743200"/>
            <a:ext cx="9144000" cy="0"/>
          </a:xfrm>
          <a:prstGeom prst="rect">
            <a:avLst/>
          </a:prstGeom>
          <a:noFill/>
          <a:ln w="12700">
            <a:noFill/>
          </a:ln>
        </p:spPr>
        <p:txBody>
          <a:bodyPr>
            <a:spAutoFit/>
          </a:bodyPr>
          <a:lstStyle/>
          <a:p>
            <a:endParaRPr lang="en-US" altLang="en-US" dirty="0">
              <a:latin typeface="Times New Roman" panose="02020603050405020304" pitchFamily="18" charset="0"/>
            </a:endParaRPr>
          </a:p>
        </p:txBody>
      </p:sp>
      <p:sp>
        <p:nvSpPr>
          <p:cNvPr id="7176" name="Rectangle 11"/>
          <p:cNvSpPr/>
          <p:nvPr/>
        </p:nvSpPr>
        <p:spPr>
          <a:xfrm>
            <a:off x="0" y="2255838"/>
            <a:ext cx="9144000" cy="0"/>
          </a:xfrm>
          <a:prstGeom prst="rect">
            <a:avLst/>
          </a:prstGeom>
          <a:noFill/>
          <a:ln w="12700">
            <a:noFill/>
          </a:ln>
        </p:spPr>
        <p:txBody>
          <a:bodyPr wrap="none" anchor="ctr" anchorCtr="0">
            <a:spAutoFit/>
          </a:bodyPr>
          <a:lstStyle/>
          <a:p>
            <a:endParaRPr lang="en-US" altLang="en-US" dirty="0">
              <a:latin typeface="Times New Roman" panose="02020603050405020304" pitchFamily="18" charset="0"/>
            </a:endParaRPr>
          </a:p>
        </p:txBody>
      </p:sp>
      <p:graphicFrame>
        <p:nvGraphicFramePr>
          <p:cNvPr id="7170" name="Object 10"/>
          <p:cNvGraphicFramePr>
            <a:graphicFrameLocks noChangeAspect="1"/>
          </p:cNvGraphicFramePr>
          <p:nvPr/>
        </p:nvGraphicFramePr>
        <p:xfrm>
          <a:off x="0" y="1295400"/>
          <a:ext cx="9144000" cy="39941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2" imgW="5375275" imgH="2340610" progId="Word.Picture.8">
                  <p:embed/>
                </p:oleObj>
              </mc:Choice>
              <mc:Fallback>
                <p:oleObj r:id="rId2" imgW="5375275" imgH="2340610" progId="Word.Picture.8">
                  <p:embed/>
                  <p:pic>
                    <p:nvPicPr>
                      <p:cNvPr id="0" name="图片 3079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0" y="1295400"/>
                        <a:ext cx="9144000" cy="399415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5" name="Rectangle 2"/>
          <p:cNvSpPr>
            <a:spLocks noGrp="1"/>
          </p:cNvSpPr>
          <p:nvPr>
            <p:ph type="title"/>
          </p:nvPr>
        </p:nvSpPr>
        <p:spPr/>
        <p:txBody>
          <a:bodyPr vert="horz" wrap="square" lIns="92075" tIns="46038" rIns="92075" bIns="46038" anchor="ctr" anchorCtr="0"/>
          <a:lstStyle/>
          <a:p>
            <a:pPr eaLnBrk="1" hangingPunct="1">
              <a:buNone/>
            </a:pPr>
            <a:r>
              <a:rPr lang="zh-CN" altLang="en-US" kern="1200" dirty="0">
                <a:latin typeface="Courier New" panose="02070309020205020404" pitchFamily="49" charset="0"/>
                <a:ea typeface="宋体" panose="02010600030101010101" pitchFamily="2" charset="-122"/>
                <a:cs typeface="+mj-cs"/>
              </a:rPr>
              <a:t>捕获或者声明必检异常</a:t>
            </a:r>
            <a:endParaRPr lang="zh-CN" altLang="en-US" kern="1200" dirty="0">
              <a:latin typeface="Book Antiqua" panose="02040602050305030304" pitchFamily="18" charset="0"/>
              <a:ea typeface="宋体" panose="02010600030101010101" pitchFamily="2" charset="-122"/>
              <a:cs typeface="+mj-cs"/>
            </a:endParaRPr>
          </a:p>
        </p:txBody>
      </p:sp>
      <p:sp>
        <p:nvSpPr>
          <p:cNvPr id="8196" name="Rectangle 3"/>
          <p:cNvSpPr>
            <a:spLocks noGrp="1"/>
          </p:cNvSpPr>
          <p:nvPr>
            <p:ph idx="1"/>
          </p:nvPr>
        </p:nvSpPr>
        <p:spPr/>
        <p:txBody>
          <a:bodyPr vert="horz" wrap="square" lIns="92075" tIns="46038" rIns="92075" bIns="46038" anchor="t" anchorCtr="0"/>
          <a:lstStyle/>
          <a:p>
            <a:pPr marL="0" indent="0" eaLnBrk="1" hangingPunct="1">
              <a:buSzPct val="75000"/>
              <a:buFont typeface="Monotype Sorts" pitchFamily="2" charset="2"/>
              <a:buNone/>
            </a:pPr>
            <a:r>
              <a:rPr lang="en-US" altLang="zh-CN" kern="1200" dirty="0">
                <a:latin typeface="+mn-lt"/>
                <a:ea typeface="宋体" panose="02010600030101010101" pitchFamily="2" charset="-122"/>
                <a:cs typeface="+mn-cs"/>
              </a:rPr>
              <a:t>假设</a:t>
            </a:r>
            <a:r>
              <a:rPr lang="zh-CN" altLang="en-US" kern="1200" dirty="0">
                <a:latin typeface="+mn-lt"/>
                <a:ea typeface="宋体" panose="02010600030101010101" pitchFamily="2" charset="-122"/>
                <a:cs typeface="+mn-cs"/>
              </a:rPr>
              <a:t>方法</a:t>
            </a:r>
            <a:r>
              <a:rPr lang="en-US" altLang="en-US" b="1" kern="1200" dirty="0">
                <a:latin typeface="Courier New" panose="02070309020205020404" pitchFamily="49" charset="0"/>
                <a:ea typeface="宋体" panose="02010600030101010101" pitchFamily="2" charset="-122"/>
                <a:cs typeface="+mn-cs"/>
              </a:rPr>
              <a:t>p2</a:t>
            </a:r>
            <a:r>
              <a:rPr lang="en-US" altLang="zh-CN" kern="1200" dirty="0">
                <a:latin typeface="+mn-lt"/>
                <a:ea typeface="宋体" panose="02010600030101010101" pitchFamily="2" charset="-122"/>
                <a:cs typeface="+mn-cs"/>
              </a:rPr>
              <a:t>定义</a:t>
            </a:r>
            <a:r>
              <a:rPr lang="zh-CN" altLang="en-US" kern="1200" dirty="0">
                <a:latin typeface="+mn-lt"/>
                <a:ea typeface="宋体" panose="02010600030101010101" pitchFamily="2" charset="-122"/>
                <a:cs typeface="+mn-cs"/>
              </a:rPr>
              <a:t>如下：</a:t>
            </a:r>
            <a:endParaRPr lang="en-US" altLang="zh-CN" kern="1200" dirty="0">
              <a:latin typeface="+mn-lt"/>
              <a:ea typeface="宋体" panose="02010600030101010101" pitchFamily="2" charset="-122"/>
              <a:cs typeface="+mn-cs"/>
            </a:endParaRPr>
          </a:p>
          <a:p>
            <a:pPr marL="0" indent="0" eaLnBrk="1" hangingPunct="1">
              <a:buSzPct val="75000"/>
              <a:buFont typeface="Monotype Sorts" pitchFamily="2" charset="2"/>
              <a:buNone/>
            </a:pPr>
            <a:r>
              <a:rPr lang="en-US" altLang="en-US" kern="1200" dirty="0">
                <a:latin typeface="+mn-lt"/>
                <a:ea typeface="宋体" panose="02010600030101010101" pitchFamily="2" charset="-122"/>
                <a:cs typeface="+mn-cs"/>
              </a:rPr>
              <a:t>	</a:t>
            </a:r>
          </a:p>
          <a:p>
            <a:pPr marL="0" indent="0" eaLnBrk="1" hangingPunct="1">
              <a:buSzPct val="75000"/>
              <a:buFont typeface="Monotype Sorts" pitchFamily="2" charset="2"/>
              <a:buNone/>
            </a:pPr>
            <a:r>
              <a:rPr lang="en-US" altLang="en-US" b="1" kern="1200" dirty="0">
                <a:latin typeface="Courier New" panose="02070309020205020404" pitchFamily="49" charset="0"/>
                <a:ea typeface="宋体" panose="02010600030101010101" pitchFamily="2" charset="-122"/>
                <a:cs typeface="+mn-cs"/>
              </a:rPr>
              <a:t>   p2</a:t>
            </a:r>
            <a:r>
              <a:rPr lang="zh-CN" altLang="en-US" kern="1200" dirty="0">
                <a:latin typeface="+mn-lt"/>
                <a:ea typeface="宋体" panose="02010600030101010101" pitchFamily="2" charset="-122"/>
                <a:cs typeface="+mn-cs"/>
              </a:rPr>
              <a:t>定义了一个必检异常</a:t>
            </a:r>
            <a:r>
              <a:rPr lang="en-US" altLang="zh-CN" kern="1200" dirty="0">
                <a:latin typeface="+mn-lt"/>
                <a:ea typeface="宋体" panose="02010600030101010101" pitchFamily="2" charset="-122"/>
                <a:cs typeface="+mn-cs"/>
              </a:rPr>
              <a:t>(</a:t>
            </a:r>
            <a:r>
              <a:rPr lang="en-US" altLang="zh-CN" b="1" kern="1200" dirty="0">
                <a:latin typeface="Courier New" panose="02070309020205020404" pitchFamily="49" charset="0"/>
                <a:ea typeface="宋体" panose="02010600030101010101" pitchFamily="2" charset="-122"/>
                <a:cs typeface="+mn-cs"/>
              </a:rPr>
              <a:t>IOException</a:t>
            </a:r>
            <a:r>
              <a:rPr lang="en-US" altLang="zh-CN" kern="1200" dirty="0">
                <a:latin typeface="+mn-lt"/>
                <a:ea typeface="宋体" panose="02010600030101010101" pitchFamily="2" charset="-122"/>
                <a:cs typeface="+mn-cs"/>
              </a:rPr>
              <a:t>)</a:t>
            </a:r>
          </a:p>
        </p:txBody>
      </p:sp>
      <p:sp>
        <p:nvSpPr>
          <p:cNvPr id="8197" name="Slide Number Placeholder 4"/>
          <p:cNvSpPr txBox="1">
            <a:spLocks noGrp="1"/>
          </p:cNvSpPr>
          <p:nvPr>
            <p:ph type="sldNum" sz="quarter" idx="4"/>
          </p:nvPr>
        </p:nvSpPr>
        <p:spPr/>
        <p:txBody>
          <a:bodyPr wrap="none" lIns="92075" tIns="46038" rIns="92075" bIns="46038" anchor="ctr" anchorCtr="0"/>
          <a:lstStyle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45720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2pPr>
            <a:lvl3pPr marL="91440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3pPr>
            <a:lvl4pPr marL="137160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4pPr>
            <a:lvl5pPr marL="182880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5pPr>
          </a:lstStyle>
          <a:p>
            <a:pPr lvl="0" algn="r"/>
            <a:fld id="{9A0DB2DC-4C9A-4742-B13C-FB6460FD3503}" type="slidenum">
              <a:rPr lang="en-US" altLang="en-US" sz="1400" dirty="0">
                <a:ea typeface="宋体" panose="02010600030101010101" pitchFamily="2" charset="-122"/>
              </a:rPr>
              <a:t>20</a:t>
            </a:fld>
            <a:endParaRPr lang="en-US" altLang="en-US" sz="1400" dirty="0">
              <a:ea typeface="宋体" panose="02010600030101010101" pitchFamily="2" charset="-122"/>
            </a:endParaRPr>
          </a:p>
        </p:txBody>
      </p:sp>
      <p:sp>
        <p:nvSpPr>
          <p:cNvPr id="8198" name="Rectangle 8"/>
          <p:cNvSpPr/>
          <p:nvPr/>
        </p:nvSpPr>
        <p:spPr>
          <a:xfrm>
            <a:off x="2362200" y="2747963"/>
            <a:ext cx="9144000" cy="0"/>
          </a:xfrm>
          <a:prstGeom prst="rect">
            <a:avLst/>
          </a:prstGeom>
          <a:noFill/>
          <a:ln w="12700">
            <a:noFill/>
          </a:ln>
        </p:spPr>
        <p:txBody>
          <a:bodyPr>
            <a:spAutoFit/>
          </a:bodyPr>
          <a:lstStyle/>
          <a:p>
            <a:endParaRPr lang="en-US" altLang="en-US" dirty="0">
              <a:latin typeface="Times New Roman" panose="02020603050405020304" pitchFamily="18" charset="0"/>
            </a:endParaRPr>
          </a:p>
        </p:txBody>
      </p:sp>
      <p:grpSp>
        <p:nvGrpSpPr>
          <p:cNvPr id="8199" name="组合 9"/>
          <p:cNvGrpSpPr/>
          <p:nvPr/>
        </p:nvGrpSpPr>
        <p:grpSpPr>
          <a:xfrm>
            <a:off x="1238250" y="2651125"/>
            <a:ext cx="6437313" cy="2606675"/>
            <a:chOff x="1238250" y="2651125"/>
            <a:chExt cx="6437313" cy="2606675"/>
          </a:xfrm>
        </p:grpSpPr>
        <p:graphicFrame>
          <p:nvGraphicFramePr>
            <p:cNvPr id="8194" name="Object 7"/>
            <p:cNvGraphicFramePr>
              <a:graphicFrameLocks noChangeAspect="1"/>
            </p:cNvGraphicFramePr>
            <p:nvPr/>
          </p:nvGraphicFramePr>
          <p:xfrm>
            <a:off x="1238250" y="2651125"/>
            <a:ext cx="6437313" cy="260667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r:id="rId2" imgW="3371850" imgH="1357630" progId="Word.Picture.8">
                    <p:embed/>
                  </p:oleObj>
                </mc:Choice>
                <mc:Fallback>
                  <p:oleObj r:id="rId2" imgW="3371850" imgH="1357630" progId="Word.Picture.8">
                    <p:embed/>
                    <p:pic>
                      <p:nvPicPr>
                        <p:cNvPr id="0" name="图片 3078"/>
                        <p:cNvPicPr/>
                        <p:nvPr/>
                      </p:nvPicPr>
                      <p:blipFill>
                        <a:blip r:embed="rId3"/>
                        <a:stretch>
                          <a:fillRect/>
                        </a:stretch>
                      </p:blipFill>
                      <p:spPr>
                        <a:xfrm>
                          <a:off x="1238250" y="2651125"/>
                          <a:ext cx="6437313" cy="2606675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pSp>
          <p:nvGrpSpPr>
            <p:cNvPr id="8200" name="组合 8"/>
            <p:cNvGrpSpPr/>
            <p:nvPr/>
          </p:nvGrpSpPr>
          <p:grpSpPr>
            <a:xfrm>
              <a:off x="1981200" y="2848428"/>
              <a:ext cx="2819400" cy="685800"/>
              <a:chOff x="1981200" y="2848428"/>
              <a:chExt cx="2819400" cy="685800"/>
            </a:xfrm>
          </p:grpSpPr>
          <p:sp>
            <p:nvSpPr>
              <p:cNvPr id="8201" name="矩形 6"/>
              <p:cNvSpPr/>
              <p:nvPr/>
            </p:nvSpPr>
            <p:spPr>
              <a:xfrm>
                <a:off x="2590800" y="2848428"/>
                <a:ext cx="2209800" cy="228600"/>
              </a:xfrm>
              <a:prstGeom prst="rect">
                <a:avLst/>
              </a:prstGeom>
              <a:solidFill>
                <a:srgbClr val="FFC000">
                  <a:alpha val="30196"/>
                </a:srgbClr>
              </a:solidFill>
              <a:ln w="12700">
                <a:noFill/>
              </a:ln>
            </p:spPr>
            <p:txBody>
              <a:bodyPr/>
              <a:lstStyle/>
              <a:p>
                <a:endParaRPr lang="zh-CN" altLang="en-US" dirty="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8202" name="矩形 7"/>
              <p:cNvSpPr/>
              <p:nvPr/>
            </p:nvSpPr>
            <p:spPr>
              <a:xfrm>
                <a:off x="1981200" y="3305628"/>
                <a:ext cx="762000" cy="228600"/>
              </a:xfrm>
              <a:prstGeom prst="rect">
                <a:avLst/>
              </a:prstGeom>
              <a:solidFill>
                <a:srgbClr val="FFC000">
                  <a:alpha val="30196"/>
                </a:srgbClr>
              </a:solidFill>
              <a:ln w="12700">
                <a:noFill/>
              </a:ln>
            </p:spPr>
            <p:txBody>
              <a:bodyPr/>
              <a:lstStyle/>
              <a:p>
                <a:endParaRPr lang="zh-CN" altLang="en-US" dirty="0">
                  <a:latin typeface="Times New Roman" panose="02020603050405020304" pitchFamily="18" charset="0"/>
                </a:endParaRPr>
              </a:p>
            </p:txBody>
          </p:sp>
        </p:grpSp>
      </p:grpSp>
    </p:spTree>
  </p:cSld>
  <p:clrMapOvr>
    <a:masterClrMapping/>
  </p:clrMapOvr>
  <p:transition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9" name="Rectangle 2"/>
          <p:cNvSpPr>
            <a:spLocks noGrp="1"/>
          </p:cNvSpPr>
          <p:nvPr>
            <p:ph type="title"/>
          </p:nvPr>
        </p:nvSpPr>
        <p:spPr/>
        <p:txBody>
          <a:bodyPr vert="horz" wrap="square" lIns="92075" tIns="46038" rIns="92075" bIns="46038" anchor="ctr" anchorCtr="0"/>
          <a:lstStyle/>
          <a:p>
            <a:pPr eaLnBrk="1" hangingPunct="1">
              <a:buNone/>
            </a:pPr>
            <a:r>
              <a:rPr lang="zh-CN" altLang="en-US" kern="1200" dirty="0">
                <a:latin typeface="Courier New" panose="02070309020205020404" pitchFamily="49" charset="0"/>
                <a:ea typeface="宋体" panose="02010600030101010101" pitchFamily="2" charset="-122"/>
                <a:cs typeface="+mj-cs"/>
              </a:rPr>
              <a:t>捕获或者声明必检异常</a:t>
            </a:r>
            <a:endParaRPr lang="en-US" altLang="en-US" kern="1200" dirty="0">
              <a:latin typeface="Courier New" panose="02070309020205020404" pitchFamily="49" charset="0"/>
              <a:ea typeface="宋体" panose="02010600030101010101" pitchFamily="2" charset="-122"/>
              <a:cs typeface="+mj-cs"/>
            </a:endParaRPr>
          </a:p>
        </p:txBody>
      </p:sp>
      <p:sp>
        <p:nvSpPr>
          <p:cNvPr id="9220" name="Rectangle 3"/>
          <p:cNvSpPr>
            <a:spLocks noGrp="1" noChangeArrowheads="1"/>
          </p:cNvSpPr>
          <p:nvPr>
            <p:ph idx="1"/>
          </p:nvPr>
        </p:nvSpPr>
        <p:spPr/>
        <p:txBody>
          <a:bodyPr vert="horz" wrap="square" lIns="92075" tIns="46038" rIns="92075" bIns="46038" numCol="1" anchor="t" anchorCtr="0" compatLnSpc="1"/>
          <a:lstStyle/>
          <a:p>
            <a:pPr marL="0" marR="0" lvl="0" indent="0" algn="just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5000"/>
              <a:buFont typeface="Wingdings" panose="05000000000000000000" pitchFamily="2" charset="2"/>
              <a:buChar char="F"/>
              <a:defRPr/>
            </a:pPr>
            <a:r>
              <a:rPr kumimoji="0" lang="en-US" altLang="zh-CN" sz="28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宋体" panose="02010600030101010101" pitchFamily="2" charset="-122"/>
                <a:cs typeface="Courier New" panose="02070309020205020404" pitchFamily="49" charset="0"/>
              </a:rPr>
              <a:t> Java</a:t>
            </a:r>
            <a:r>
              <a:rPr kumimoji="0" lang="zh-CN" altLang="en-US" sz="28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宋体" panose="02010600030101010101" pitchFamily="2" charset="-122"/>
                <a:cs typeface="Courier New" panose="02070309020205020404" pitchFamily="49" charset="0"/>
              </a:rPr>
              <a:t>强迫程序员处理必检异常。如果方法声明了一个必检异常，就必须</a:t>
            </a:r>
            <a:endParaRPr kumimoji="0" lang="en-US" altLang="zh-CN" sz="2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宋体" panose="02010600030101010101" pitchFamily="2" charset="-122"/>
              <a:cs typeface="Courier New" panose="02070309020205020404" pitchFamily="49" charset="0"/>
            </a:endParaRPr>
          </a:p>
          <a:p>
            <a:pPr marL="857250" marR="0" lvl="1" indent="-457200" algn="just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Tx/>
              <a:buFont typeface="+mj-ea"/>
              <a:buAutoNum type="circleNumDbPlain"/>
              <a:defRPr/>
            </a:pPr>
            <a:r>
              <a:rPr kumimoji="0" lang="zh-CN" altLang="en-US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宋体" panose="02010600030101010101" pitchFamily="2" charset="-122"/>
                <a:cs typeface="Courier New" panose="02070309020205020404" pitchFamily="49" charset="0"/>
              </a:rPr>
              <a:t>在</a:t>
            </a: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urier New" panose="02070309020205020404" pitchFamily="49" charset="0"/>
                <a:ea typeface="宋体" panose="02010600030101010101" pitchFamily="2" charset="-122"/>
                <a:cs typeface="Courier New" panose="02070309020205020404" pitchFamily="49" charset="0"/>
              </a:rPr>
              <a:t>try-catch</a:t>
            </a:r>
            <a:r>
              <a:rPr kumimoji="0" lang="zh-CN" altLang="en-US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宋体" panose="02010600030101010101" pitchFamily="2" charset="-122"/>
                <a:cs typeface="Courier New" panose="02070309020205020404" pitchFamily="49" charset="0"/>
              </a:rPr>
              <a:t>块中调用</a:t>
            </a:r>
            <a:r>
              <a:rPr kumimoji="0" lang="en-US" altLang="zh-CN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宋体" panose="02010600030101010101" pitchFamily="2" charset="-122"/>
                <a:cs typeface="Courier New" panose="02070309020205020404" pitchFamily="49" charset="0"/>
              </a:rPr>
              <a:t>(</a:t>
            </a:r>
            <a:r>
              <a:rPr kumimoji="0" lang="zh-CN" altLang="en-US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宋体" panose="02010600030101010101" pitchFamily="2" charset="-122"/>
                <a:cs typeface="Courier New" panose="02070309020205020404" pitchFamily="49" charset="0"/>
              </a:rPr>
              <a:t>捕获并处理</a:t>
            </a:r>
            <a:r>
              <a:rPr kumimoji="0" lang="en-US" altLang="zh-CN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宋体" panose="02010600030101010101" pitchFamily="2" charset="-122"/>
                <a:cs typeface="Courier New" panose="02070309020205020404" pitchFamily="49" charset="0"/>
              </a:rPr>
              <a:t>)</a:t>
            </a:r>
            <a:r>
              <a:rPr kumimoji="0" lang="zh-CN" altLang="en-US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宋体" panose="02010600030101010101" pitchFamily="2" charset="-122"/>
                <a:cs typeface="Courier New" panose="02070309020205020404" pitchFamily="49" charset="0"/>
              </a:rPr>
              <a:t>它，或者</a:t>
            </a:r>
            <a:endParaRPr kumimoji="0" lang="en-US" altLang="zh-CN" sz="2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宋体" panose="02010600030101010101" pitchFamily="2" charset="-122"/>
              <a:cs typeface="Courier New" panose="02070309020205020404" pitchFamily="49" charset="0"/>
            </a:endParaRPr>
          </a:p>
          <a:p>
            <a:pPr marL="857250" marR="0" lvl="1" indent="-457200" algn="just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Tx/>
              <a:buFont typeface="+mj-ea"/>
              <a:buAutoNum type="circleNumDbPlain"/>
              <a:defRPr/>
            </a:pPr>
            <a:r>
              <a:rPr kumimoji="0" lang="zh-CN" altLang="en-US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宋体" panose="02010600030101010101" pitchFamily="2" charset="-122"/>
                <a:cs typeface="Courier New" panose="02070309020205020404" pitchFamily="49" charset="0"/>
              </a:rPr>
              <a:t>在调用方法中声明要抛出异常。</a:t>
            </a:r>
            <a:endParaRPr kumimoji="0" lang="en-US" altLang="zh-CN" sz="2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宋体" panose="02010600030101010101" pitchFamily="2" charset="-122"/>
              <a:cs typeface="Courier New" panose="02070309020205020404" pitchFamily="49" charset="0"/>
            </a:endParaRPr>
          </a:p>
          <a:p>
            <a:pPr marL="400050" marR="0" lvl="1" indent="0" algn="just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Tx/>
              <a:buFont typeface="Monotype Sorts" pitchFamily="2" charset="2"/>
              <a:buNone/>
              <a:defRPr/>
            </a:pPr>
            <a:endParaRPr kumimoji="0" lang="en-US" altLang="zh-CN" sz="2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华文楷体" panose="02010600040101010101" pitchFamily="2" charset="-122"/>
              <a:ea typeface="华文楷体" panose="02010600040101010101" pitchFamily="2" charset="-122"/>
              <a:cs typeface="Courier New" panose="02070309020205020404" pitchFamily="49" charset="0"/>
            </a:endParaRPr>
          </a:p>
          <a:p>
            <a:pPr marL="400050" marR="0" lvl="1" indent="0" algn="just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Tx/>
              <a:buFont typeface="Monotype Sorts" pitchFamily="2" charset="2"/>
              <a:buNone/>
              <a:defRPr/>
            </a:pPr>
            <a:r>
              <a:rPr kumimoji="0" lang="zh-CN" alt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华文楷体" panose="02010600040101010101" pitchFamily="2" charset="-122"/>
                <a:ea typeface="华文楷体" panose="02010600040101010101" pitchFamily="2" charset="-122"/>
                <a:cs typeface="Courier New" panose="02070309020205020404" pitchFamily="49" charset="0"/>
              </a:rPr>
              <a:t>例如，假定方法</a:t>
            </a:r>
            <a:r>
              <a:rPr kumimoji="0" lang="en-US" altLang="zh-CN" sz="2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华文楷体" panose="02010600040101010101" pitchFamily="2" charset="-122"/>
                <a:ea typeface="华文楷体" panose="02010600040101010101" pitchFamily="2" charset="-122"/>
                <a:cs typeface="Courier New" panose="02070309020205020404" pitchFamily="49" charset="0"/>
              </a:rPr>
              <a:t>p1</a:t>
            </a:r>
            <a:r>
              <a:rPr kumimoji="0" lang="zh-CN" alt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华文楷体" panose="02010600040101010101" pitchFamily="2" charset="-122"/>
                <a:ea typeface="华文楷体" panose="02010600040101010101" pitchFamily="2" charset="-122"/>
                <a:cs typeface="Courier New" panose="02070309020205020404" pitchFamily="49" charset="0"/>
              </a:rPr>
              <a:t>调用方法</a:t>
            </a:r>
            <a:r>
              <a:rPr kumimoji="0" lang="en-US" altLang="zh-CN" sz="2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华文楷体" panose="02010600040101010101" pitchFamily="2" charset="-122"/>
                <a:ea typeface="华文楷体" panose="02010600040101010101" pitchFamily="2" charset="-122"/>
                <a:cs typeface="Courier New" panose="02070309020205020404" pitchFamily="49" charset="0"/>
              </a:rPr>
              <a:t>p2</a:t>
            </a:r>
            <a:r>
              <a:rPr kumimoji="0" lang="zh-CN" alt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华文楷体" panose="02010600040101010101" pitchFamily="2" charset="-122"/>
                <a:ea typeface="华文楷体" panose="02010600040101010101" pitchFamily="2" charset="-122"/>
                <a:cs typeface="Courier New" panose="02070309020205020404" pitchFamily="49" charset="0"/>
              </a:rPr>
              <a:t>，而</a:t>
            </a:r>
            <a:r>
              <a:rPr kumimoji="0" lang="en-US" altLang="zh-CN" sz="2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华文楷体" panose="02010600040101010101" pitchFamily="2" charset="-122"/>
                <a:ea typeface="华文楷体" panose="02010600040101010101" pitchFamily="2" charset="-122"/>
                <a:cs typeface="Courier New" panose="02070309020205020404" pitchFamily="49" charset="0"/>
              </a:rPr>
              <a:t>p2</a:t>
            </a:r>
            <a:r>
              <a:rPr kumimoji="0" lang="zh-CN" alt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华文楷体" panose="02010600040101010101" pitchFamily="2" charset="-122"/>
                <a:ea typeface="华文楷体" panose="02010600040101010101" pitchFamily="2" charset="-122"/>
                <a:cs typeface="Courier New" panose="02070309020205020404" pitchFamily="49" charset="0"/>
              </a:rPr>
              <a:t>可能会抛出一个必检异常（如 </a:t>
            </a:r>
            <a:r>
              <a:rPr kumimoji="0" lang="en-US" altLang="zh-CN" sz="20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华文楷体" panose="02010600040101010101" pitchFamily="2" charset="-122"/>
                <a:ea typeface="华文楷体" panose="02010600040101010101" pitchFamily="2" charset="-122"/>
                <a:cs typeface="Courier New" panose="02070309020205020404" pitchFamily="49" charset="0"/>
              </a:rPr>
              <a:t>IOException</a:t>
            </a:r>
            <a:r>
              <a:rPr kumimoji="0" lang="zh-CN" alt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华文楷体" panose="02010600040101010101" pitchFamily="2" charset="-122"/>
                <a:ea typeface="华文楷体" panose="02010600040101010101" pitchFamily="2" charset="-122"/>
                <a:cs typeface="Courier New" panose="02070309020205020404" pitchFamily="49" charset="0"/>
              </a:rPr>
              <a:t>），就必须如</a:t>
            </a:r>
            <a:r>
              <a:rPr kumimoji="0" lang="en-US" altLang="zh-CN" sz="2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华文楷体" panose="02010600040101010101" pitchFamily="2" charset="-122"/>
                <a:ea typeface="华文楷体" panose="02010600040101010101" pitchFamily="2" charset="-122"/>
                <a:cs typeface="Courier New" panose="02070309020205020404" pitchFamily="49" charset="0"/>
              </a:rPr>
              <a:t>(a)</a:t>
            </a:r>
            <a:r>
              <a:rPr kumimoji="0" lang="zh-CN" alt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华文楷体" panose="02010600040101010101" pitchFamily="2" charset="-122"/>
                <a:ea typeface="华文楷体" panose="02010600040101010101" pitchFamily="2" charset="-122"/>
                <a:cs typeface="Courier New" panose="02070309020205020404" pitchFamily="49" charset="0"/>
              </a:rPr>
              <a:t>和</a:t>
            </a:r>
            <a:r>
              <a:rPr kumimoji="0" lang="en-US" altLang="zh-CN" sz="2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华文楷体" panose="02010600040101010101" pitchFamily="2" charset="-122"/>
                <a:ea typeface="华文楷体" panose="02010600040101010101" pitchFamily="2" charset="-122"/>
                <a:cs typeface="Courier New" panose="02070309020205020404" pitchFamily="49" charset="0"/>
              </a:rPr>
              <a:t>(b)</a:t>
            </a:r>
            <a:r>
              <a:rPr kumimoji="0" lang="zh-CN" alt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华文楷体" panose="02010600040101010101" pitchFamily="2" charset="-122"/>
                <a:ea typeface="华文楷体" panose="02010600040101010101" pitchFamily="2" charset="-122"/>
                <a:cs typeface="Courier New" panose="02070309020205020404" pitchFamily="49" charset="0"/>
              </a:rPr>
              <a:t>所编代码。</a:t>
            </a:r>
          </a:p>
        </p:txBody>
      </p:sp>
      <p:sp>
        <p:nvSpPr>
          <p:cNvPr id="9221" name="Slide Number Placeholder 4"/>
          <p:cNvSpPr txBox="1">
            <a:spLocks noGrp="1"/>
          </p:cNvSpPr>
          <p:nvPr>
            <p:ph type="sldNum" sz="quarter" idx="4"/>
          </p:nvPr>
        </p:nvSpPr>
        <p:spPr/>
        <p:txBody>
          <a:bodyPr wrap="none" lIns="92075" tIns="46038" rIns="92075" bIns="46038" anchor="ctr" anchorCtr="0"/>
          <a:lstStyle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45720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2pPr>
            <a:lvl3pPr marL="91440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3pPr>
            <a:lvl4pPr marL="137160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4pPr>
            <a:lvl5pPr marL="182880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5pPr>
          </a:lstStyle>
          <a:p>
            <a:pPr lvl="0" algn="r"/>
            <a:fld id="{9A0DB2DC-4C9A-4742-B13C-FB6460FD3503}" type="slidenum">
              <a:rPr lang="en-US" altLang="en-US" sz="1400" dirty="0">
                <a:ea typeface="宋体" panose="02010600030101010101" pitchFamily="2" charset="-122"/>
              </a:rPr>
              <a:t>21</a:t>
            </a:fld>
            <a:endParaRPr lang="en-US" altLang="en-US" sz="1400" dirty="0">
              <a:ea typeface="宋体" panose="02010600030101010101" pitchFamily="2" charset="-122"/>
            </a:endParaRPr>
          </a:p>
        </p:txBody>
      </p:sp>
      <p:graphicFrame>
        <p:nvGraphicFramePr>
          <p:cNvPr id="9218" name="Object 5"/>
          <p:cNvGraphicFramePr>
            <a:graphicFrameLocks noChangeAspect="1"/>
          </p:cNvGraphicFramePr>
          <p:nvPr/>
        </p:nvGraphicFramePr>
        <p:xfrm>
          <a:off x="231775" y="3886200"/>
          <a:ext cx="8451850" cy="26098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2" imgW="4420235" imgH="1357630" progId="Word.Picture.8">
                  <p:embed/>
                </p:oleObj>
              </mc:Choice>
              <mc:Fallback>
                <p:oleObj r:id="rId2" imgW="4420235" imgH="1357630" progId="Word.Picture.8">
                  <p:embed/>
                  <p:pic>
                    <p:nvPicPr>
                      <p:cNvPr id="0" name="图片 3077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231775" y="3886200"/>
                        <a:ext cx="8451850" cy="260985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2" name="组合 11"/>
          <p:cNvGrpSpPr/>
          <p:nvPr/>
        </p:nvGrpSpPr>
        <p:grpSpPr>
          <a:xfrm>
            <a:off x="1447800" y="5153025"/>
            <a:ext cx="6858000" cy="852488"/>
            <a:chOff x="1447800" y="5152572"/>
            <a:chExt cx="6858000" cy="852714"/>
          </a:xfrm>
        </p:grpSpPr>
        <p:sp>
          <p:nvSpPr>
            <p:cNvPr id="9223" name="矩形 7"/>
            <p:cNvSpPr/>
            <p:nvPr/>
          </p:nvSpPr>
          <p:spPr>
            <a:xfrm>
              <a:off x="1447800" y="5410200"/>
              <a:ext cx="2438400" cy="533400"/>
            </a:xfrm>
            <a:prstGeom prst="rect">
              <a:avLst/>
            </a:prstGeom>
            <a:solidFill>
              <a:srgbClr val="FFC000">
                <a:alpha val="30196"/>
              </a:srgbClr>
            </a:solidFill>
            <a:ln w="12700">
              <a:noFill/>
            </a:ln>
          </p:spPr>
          <p:txBody>
            <a:bodyPr anchor="ctr" anchorCtr="1"/>
            <a:lstStyle/>
            <a:p>
              <a:r>
                <a:rPr lang="zh-CN" altLang="en-US" sz="1800" dirty="0">
                  <a:latin typeface="华文楷体" panose="02010600040101010101" pitchFamily="2" charset="-122"/>
                  <a:ea typeface="华文楷体" panose="02010600040101010101" pitchFamily="2" charset="-122"/>
                </a:rPr>
                <a:t>要么捕获异常，并通过处理器处理异常</a:t>
              </a:r>
            </a:p>
          </p:txBody>
        </p:sp>
        <p:sp>
          <p:nvSpPr>
            <p:cNvPr id="9224" name="矩形 9"/>
            <p:cNvSpPr/>
            <p:nvPr/>
          </p:nvSpPr>
          <p:spPr>
            <a:xfrm>
              <a:off x="5791200" y="5152572"/>
              <a:ext cx="2514600" cy="852714"/>
            </a:xfrm>
            <a:prstGeom prst="rect">
              <a:avLst/>
            </a:prstGeom>
            <a:solidFill>
              <a:srgbClr val="FFC000">
                <a:alpha val="30196"/>
              </a:srgbClr>
            </a:solidFill>
            <a:ln w="12700">
              <a:noFill/>
            </a:ln>
          </p:spPr>
          <p:txBody>
            <a:bodyPr anchor="ctr" anchorCtr="1"/>
            <a:lstStyle/>
            <a:p>
              <a:pPr>
                <a:buNone/>
              </a:pPr>
              <a:r>
                <a:rPr lang="zh-CN" altLang="en-US" sz="1800" dirty="0">
                  <a:latin typeface="华文楷体" panose="02010600040101010101" pitchFamily="2" charset="-122"/>
                  <a:ea typeface="华文楷体" panose="02010600040101010101" pitchFamily="2" charset="-122"/>
                </a:rPr>
                <a:t>要么抛出</a:t>
              </a:r>
              <a:r>
                <a:rPr lang="en-US" altLang="zh-CN" sz="1800" dirty="0">
                  <a:latin typeface="Courier New" panose="02070309020205020404" pitchFamily="49" charset="0"/>
                  <a:ea typeface="华文楷体" panose="02010600040101010101" pitchFamily="2" charset="-122"/>
                </a:rPr>
                <a:t>p2</a:t>
              </a:r>
              <a:r>
                <a:rPr lang="zh-CN" altLang="en-US" sz="1800" dirty="0">
                  <a:latin typeface="华文楷体" panose="02010600040101010101" pitchFamily="2" charset="-122"/>
                  <a:ea typeface="华文楷体" panose="02010600040101010101" pitchFamily="2" charset="-122"/>
                </a:rPr>
                <a:t>相同的异常，等待自己</a:t>
              </a:r>
              <a:r>
                <a:rPr lang="en-US" altLang="zh-CN" sz="1800" dirty="0">
                  <a:latin typeface="华文楷体" panose="02010600040101010101" pitchFamily="2" charset="-122"/>
                  <a:ea typeface="华文楷体" panose="02010600040101010101" pitchFamily="2" charset="-122"/>
                </a:rPr>
                <a:t>(</a:t>
              </a:r>
              <a:r>
                <a:rPr lang="en-US" altLang="zh-CN" sz="1800" dirty="0">
                  <a:latin typeface="Courier New" panose="02070309020205020404" pitchFamily="49" charset="0"/>
                  <a:ea typeface="华文楷体" panose="02010600040101010101" pitchFamily="2" charset="-122"/>
                </a:rPr>
                <a:t>p1</a:t>
              </a:r>
              <a:r>
                <a:rPr lang="en-US" altLang="zh-CN" sz="1800" dirty="0">
                  <a:latin typeface="华文楷体" panose="02010600040101010101" pitchFamily="2" charset="-122"/>
                  <a:ea typeface="华文楷体" panose="02010600040101010101" pitchFamily="2" charset="-122"/>
                </a:rPr>
                <a:t>)</a:t>
              </a:r>
              <a:r>
                <a:rPr lang="zh-CN" altLang="en-US" sz="1800" dirty="0">
                  <a:latin typeface="华文楷体" panose="02010600040101010101" pitchFamily="2" charset="-122"/>
                  <a:ea typeface="华文楷体" panose="02010600040101010101" pitchFamily="2" charset="-122"/>
                </a:rPr>
                <a:t>的调用者来捕获并处理异常</a:t>
              </a:r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/>
          </p:cNvSpPr>
          <p:nvPr>
            <p:ph type="title"/>
          </p:nvPr>
        </p:nvSpPr>
        <p:spPr/>
        <p:txBody>
          <a:bodyPr vert="horz" wrap="square" lIns="92075" tIns="46038" rIns="92075" bIns="46038" anchor="ctr" anchorCtr="0"/>
          <a:lstStyle/>
          <a:p>
            <a:pPr eaLnBrk="1" hangingPunct="1">
              <a:buNone/>
            </a:pPr>
            <a:r>
              <a:rPr lang="zh-CN" altLang="en-US" sz="3200" kern="1200" dirty="0">
                <a:latin typeface="Courier New" panose="02070309020205020404" pitchFamily="49" charset="0"/>
                <a:ea typeface="宋体" panose="02010600030101010101" pitchFamily="2" charset="-122"/>
                <a:cs typeface="+mj-cs"/>
              </a:rPr>
              <a:t>示例学习：声明、抛出和捕获异常</a:t>
            </a:r>
            <a:endParaRPr lang="zh-CN" altLang="en-US" sz="3200" kern="1200" dirty="0">
              <a:latin typeface="Book Antiqua" panose="02040602050305030304" pitchFamily="18" charset="0"/>
              <a:ea typeface="宋体" panose="02010600030101010101" pitchFamily="2" charset="-122"/>
              <a:cs typeface="+mj-cs"/>
            </a:endParaRPr>
          </a:p>
        </p:txBody>
      </p:sp>
      <p:sp>
        <p:nvSpPr>
          <p:cNvPr id="36867" name="内容占位符 8"/>
          <p:cNvSpPr>
            <a:spLocks noGrp="1"/>
          </p:cNvSpPr>
          <p:nvPr>
            <p:ph idx="1"/>
          </p:nvPr>
        </p:nvSpPr>
        <p:spPr/>
        <p:txBody>
          <a:bodyPr vert="horz" wrap="square" lIns="92075" tIns="46038" rIns="92075" bIns="46038" anchor="t" anchorCtr="0"/>
          <a:lstStyle/>
          <a:p>
            <a:pPr marL="0" indent="0" eaLnBrk="1" hangingPunct="1">
              <a:buSzPct val="75000"/>
              <a:buNone/>
            </a:pPr>
            <a:r>
              <a:rPr lang="zh-CN" altLang="en-US" kern="1200" dirty="0">
                <a:latin typeface="+mn-lt"/>
                <a:ea typeface="宋体" panose="02010600030101010101" pitchFamily="2" charset="-122"/>
                <a:cs typeface="+mn-cs"/>
              </a:rPr>
              <a:t>程序清单</a:t>
            </a:r>
            <a:r>
              <a:rPr lang="en-US" altLang="zh-CN" kern="1200" dirty="0">
                <a:latin typeface="+mn-lt"/>
                <a:ea typeface="宋体" panose="02010600030101010101" pitchFamily="2" charset="-122"/>
                <a:cs typeface="+mn-cs"/>
              </a:rPr>
              <a:t>12-7 &amp; </a:t>
            </a:r>
            <a:r>
              <a:rPr lang="zh-CN" altLang="en-US" dirty="0">
                <a:ea typeface="宋体" panose="02010600030101010101" pitchFamily="2" charset="-122"/>
                <a:sym typeface="+mn-ea"/>
              </a:rPr>
              <a:t>程序清单</a:t>
            </a:r>
            <a:r>
              <a:rPr lang="en-US" altLang="zh-CN" dirty="0">
                <a:ea typeface="宋体" panose="02010600030101010101" pitchFamily="2" charset="-122"/>
                <a:sym typeface="+mn-ea"/>
              </a:rPr>
              <a:t>12-8</a:t>
            </a:r>
            <a:endParaRPr lang="en-US" altLang="zh-CN" kern="1200" dirty="0">
              <a:latin typeface="+mn-lt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6868" name="Slide Number Placeholder 4"/>
          <p:cNvSpPr txBox="1">
            <a:spLocks noGrp="1"/>
          </p:cNvSpPr>
          <p:nvPr>
            <p:ph type="sldNum" sz="quarter" idx="4"/>
          </p:nvPr>
        </p:nvSpPr>
        <p:spPr/>
        <p:txBody>
          <a:bodyPr wrap="none" lIns="92075" tIns="46038" rIns="92075" bIns="46038" anchor="ctr" anchorCtr="0"/>
          <a:lstStyle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45720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2pPr>
            <a:lvl3pPr marL="91440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3pPr>
            <a:lvl4pPr marL="137160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4pPr>
            <a:lvl5pPr marL="182880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5pPr>
          </a:lstStyle>
          <a:p>
            <a:pPr lvl="0" algn="r"/>
            <a:fld id="{9A0DB2DC-4C9A-4742-B13C-FB6460FD3503}" type="slidenum">
              <a:rPr lang="en-US" altLang="en-US" sz="1400" dirty="0">
                <a:ea typeface="宋体" panose="02010600030101010101" pitchFamily="2" charset="-122"/>
              </a:rPr>
              <a:t>22</a:t>
            </a:fld>
            <a:endParaRPr lang="en-US" altLang="en-US" sz="1400" dirty="0">
              <a:ea typeface="宋体" panose="02010600030101010101" pitchFamily="2" charset="-122"/>
            </a:endParaRPr>
          </a:p>
        </p:txBody>
      </p:sp>
      <p:sp>
        <p:nvSpPr>
          <p:cNvPr id="241672" name="AutoShape 8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1143000" y="3048000"/>
            <a:ext cx="3429000" cy="533400"/>
          </a:xfrm>
          <a:prstGeom prst="actionButtonBlank">
            <a:avLst/>
          </a:prstGeom>
          <a:solidFill>
            <a:srgbClr val="00B050"/>
          </a:solidFill>
          <a:ln>
            <a:noFill/>
          </a:ln>
          <a:effectLst>
            <a:prstShdw prst="shdw17" dist="17961" dir="2700000">
              <a:schemeClr val="tx1">
                <a:gamma/>
                <a:shade val="60000"/>
                <a:invGamma/>
              </a:schemeClr>
            </a:prstShdw>
          </a:effectLst>
        </p:spPr>
        <p:txBody>
          <a:bodyPr wrap="none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2400" b="0" i="0" u="none" strike="noStrike" kern="1200" cap="none" spc="0" normalizeH="0" baseline="0" noProof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Book Antiqua" panose="02040602050305030304" pitchFamily="18" charset="0"/>
                <a:ea typeface="宋体" panose="02010600030101010101" pitchFamily="2" charset="-122"/>
                <a:cs typeface="+mn-cs"/>
                <a:hlinkClick r:id="rId2" action="ppaction://program"/>
              </a:rPr>
              <a:t>TestCircleWithException</a:t>
            </a:r>
            <a:endParaRPr kumimoji="0" lang="en-US" altLang="zh-CN" sz="2400" b="0" i="0" u="none" strike="noStrike" kern="1200" cap="none" spc="0" normalizeH="0" baseline="0" noProof="0">
              <a:ln>
                <a:noFill/>
              </a:ln>
              <a:solidFill>
                <a:schemeClr val="accent1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6870" name="AutoShape 9">
            <a:hlinkClick r:id="rId3" action="ppaction://program"/>
          </p:cNvPr>
          <p:cNvSpPr/>
          <p:nvPr/>
        </p:nvSpPr>
        <p:spPr>
          <a:xfrm>
            <a:off x="1143000" y="3886200"/>
            <a:ext cx="3429000" cy="533400"/>
          </a:xfrm>
          <a:prstGeom prst="actionButtonBlank">
            <a:avLst/>
          </a:prstGeom>
          <a:solidFill>
            <a:srgbClr val="38A1BA"/>
          </a:solidFill>
          <a:ln w="19050">
            <a:noFill/>
          </a:ln>
          <a:effectLst>
            <a:prstShdw prst="shdw17" dist="17961" dir="2699999">
              <a:srgbClr val="226170"/>
            </a:prstShdw>
          </a:effectLst>
        </p:spPr>
        <p:txBody>
          <a:bodyPr wrap="none" anchor="ctr" anchorCtr="0"/>
          <a:lstStyle/>
          <a:p>
            <a:pPr algn="ctr"/>
            <a:r>
              <a:rPr lang="en-US" altLang="en-US" dirty="0">
                <a:latin typeface="Book Antiqua" panose="02040602050305030304" pitchFamily="18" charset="0"/>
              </a:rPr>
              <a:t>Run</a:t>
            </a:r>
            <a:endParaRPr lang="en-US" altLang="en-US" dirty="0">
              <a:latin typeface="Times New Roman" panose="02020603050405020304" pitchFamily="18" charset="0"/>
            </a:endParaRPr>
          </a:p>
        </p:txBody>
      </p:sp>
      <p:sp>
        <p:nvSpPr>
          <p:cNvPr id="241676" name="AutoShape 12">
            <a:hlinkClick r:id="rId4" action="ppaction://hlinkfile" highlightClick="1"/>
          </p:cNvPr>
          <p:cNvSpPr>
            <a:spLocks noChangeArrowheads="1"/>
          </p:cNvSpPr>
          <p:nvPr/>
        </p:nvSpPr>
        <p:spPr bwMode="auto">
          <a:xfrm>
            <a:off x="4876800" y="3048000"/>
            <a:ext cx="3429000" cy="533400"/>
          </a:xfrm>
          <a:prstGeom prst="actionButtonBlank">
            <a:avLst/>
          </a:prstGeom>
          <a:solidFill>
            <a:srgbClr val="00B050"/>
          </a:solidFill>
          <a:ln>
            <a:noFill/>
          </a:ln>
          <a:effectLst>
            <a:prstShdw prst="shdw17" dist="17961" dir="2700000">
              <a:schemeClr val="tx1">
                <a:gamma/>
                <a:shade val="60000"/>
                <a:invGamma/>
              </a:schemeClr>
            </a:prstShdw>
          </a:effectLst>
        </p:spPr>
        <p:txBody>
          <a:bodyPr wrap="none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2400" b="0" i="0" u="none" strike="noStrike" kern="1200" cap="none" spc="0" normalizeH="0" baseline="0" noProof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Book Antiqua" panose="02040602050305030304" pitchFamily="18" charset="0"/>
                <a:ea typeface="宋体" panose="02010600030101010101" pitchFamily="2" charset="-122"/>
                <a:cs typeface="+mn-cs"/>
                <a:hlinkClick r:id="rId4" action="ppaction://program"/>
              </a:rPr>
              <a:t>CircleWithException</a:t>
            </a:r>
            <a:endParaRPr kumimoji="0" lang="en-US" altLang="zh-CN" sz="2400" b="0" i="0" u="none" strike="noStrike" kern="1200" cap="none" spc="0" normalizeH="0" baseline="0" noProof="0">
              <a:ln>
                <a:noFill/>
              </a:ln>
              <a:solidFill>
                <a:schemeClr val="accent1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6872" name="AutoShape 13">
            <a:hlinkClick r:id="rId5"/>
          </p:cNvPr>
          <p:cNvSpPr/>
          <p:nvPr/>
        </p:nvSpPr>
        <p:spPr>
          <a:xfrm>
            <a:off x="838200" y="2590800"/>
            <a:ext cx="468313" cy="576263"/>
          </a:xfrm>
          <a:prstGeom prst="actionButtonDocument">
            <a:avLst/>
          </a:prstGeom>
          <a:solidFill>
            <a:srgbClr val="92D050"/>
          </a:solidFill>
          <a:ln w="9525">
            <a:noFill/>
          </a:ln>
        </p:spPr>
        <p:txBody>
          <a:bodyPr wrap="none" anchor="ctr" anchorCtr="0"/>
          <a:lstStyle/>
          <a:p>
            <a:endParaRPr lang="en-US" altLang="en-US" dirty="0">
              <a:latin typeface="Times New Roman" panose="02020603050405020304" pitchFamily="18" charset="0"/>
            </a:endParaRPr>
          </a:p>
        </p:txBody>
      </p:sp>
      <p:sp>
        <p:nvSpPr>
          <p:cNvPr id="36873" name="AutoShape 14">
            <a:hlinkClick r:id="rId6"/>
          </p:cNvPr>
          <p:cNvSpPr/>
          <p:nvPr/>
        </p:nvSpPr>
        <p:spPr>
          <a:xfrm>
            <a:off x="4724400" y="2514600"/>
            <a:ext cx="468313" cy="576263"/>
          </a:xfrm>
          <a:prstGeom prst="actionButtonDocument">
            <a:avLst/>
          </a:prstGeom>
          <a:solidFill>
            <a:srgbClr val="92D050"/>
          </a:solidFill>
          <a:ln w="9525">
            <a:noFill/>
          </a:ln>
        </p:spPr>
        <p:txBody>
          <a:bodyPr wrap="none" anchor="ctr" anchorCtr="0"/>
          <a:lstStyle/>
          <a:p>
            <a:endParaRPr lang="en-US" altLang="en-US" dirty="0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  <p:transition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/>
          </p:cNvSpPr>
          <p:nvPr>
            <p:ph type="title"/>
          </p:nvPr>
        </p:nvSpPr>
        <p:spPr/>
        <p:txBody>
          <a:bodyPr vert="horz" wrap="square" lIns="92075" tIns="46038" rIns="92075" bIns="46038" anchor="ctr" anchorCtr="0"/>
          <a:lstStyle/>
          <a:p>
            <a:pPr eaLnBrk="1" hangingPunct="1">
              <a:buNone/>
            </a:pPr>
            <a:r>
              <a:rPr lang="en-US" altLang="en-US" sz="4200" kern="1200" dirty="0">
                <a:latin typeface="Courier New" panose="02070309020205020404" pitchFamily="49" charset="0"/>
                <a:ea typeface="+mj-ea"/>
                <a:cs typeface="Courier New" panose="02070309020205020404" pitchFamily="49" charset="0"/>
              </a:rPr>
              <a:t>finally</a:t>
            </a:r>
            <a:r>
              <a:rPr lang="zh-CN" altLang="en-US" kern="1200" dirty="0">
                <a:latin typeface="Courier New" panose="02070309020205020404" pitchFamily="49" charset="0"/>
                <a:ea typeface="宋体" panose="02010600030101010101" pitchFamily="2" charset="-122"/>
                <a:cs typeface="+mj-cs"/>
              </a:rPr>
              <a:t>子句</a:t>
            </a:r>
          </a:p>
        </p:txBody>
      </p:sp>
      <p:sp>
        <p:nvSpPr>
          <p:cNvPr id="37891" name="Rectangle 3"/>
          <p:cNvSpPr>
            <a:spLocks noGrp="1"/>
          </p:cNvSpPr>
          <p:nvPr>
            <p:ph idx="1"/>
          </p:nvPr>
        </p:nvSpPr>
        <p:spPr/>
        <p:txBody>
          <a:bodyPr vert="horz" wrap="square" lIns="92075" tIns="46038" rIns="92075" bIns="46038" anchor="t" anchorCtr="0"/>
          <a:lstStyle/>
          <a:p>
            <a:pPr eaLnBrk="1" hangingPunct="1">
              <a:lnSpc>
                <a:spcPct val="90000"/>
              </a:lnSpc>
              <a:buSzPct val="75000"/>
            </a:pPr>
            <a:r>
              <a:rPr lang="zh-CN" altLang="en-US" b="1" kern="1200" dirty="0">
                <a:latin typeface="Courier New" panose="02070309020205020404" pitchFamily="49" charset="0"/>
                <a:ea typeface="+mn-ea"/>
                <a:cs typeface="+mn-cs"/>
              </a:rPr>
              <a:t>无论异常是否产生，</a:t>
            </a:r>
            <a:r>
              <a:rPr lang="en-US" altLang="zh-CN" b="1" kern="1200" dirty="0">
                <a:latin typeface="Courier New" panose="02070309020205020404" pitchFamily="49" charset="0"/>
                <a:ea typeface="+mn-ea"/>
                <a:cs typeface="+mn-cs"/>
              </a:rPr>
              <a:t>finally</a:t>
            </a:r>
            <a:r>
              <a:rPr lang="zh-CN" altLang="en-US" b="1" kern="1200" dirty="0">
                <a:latin typeface="Courier New" panose="02070309020205020404" pitchFamily="49" charset="0"/>
                <a:ea typeface="+mn-ea"/>
                <a:cs typeface="+mn-cs"/>
              </a:rPr>
              <a:t>子句总是会被执行的</a:t>
            </a:r>
            <a:endParaRPr lang="en-US" altLang="en-US" b="1" kern="1200" dirty="0">
              <a:latin typeface="Courier New" panose="02070309020205020404" pitchFamily="49" charset="0"/>
              <a:ea typeface="+mn-ea"/>
              <a:cs typeface="+mn-cs"/>
            </a:endParaRPr>
          </a:p>
          <a:p>
            <a:pPr eaLnBrk="1" hangingPunct="1">
              <a:lnSpc>
                <a:spcPct val="90000"/>
              </a:lnSpc>
              <a:buSzPct val="75000"/>
              <a:buFont typeface="Monotype Sorts" pitchFamily="2" charset="2"/>
              <a:buNone/>
            </a:pPr>
            <a:endParaRPr lang="en-US" altLang="en-US" sz="3000" b="1" kern="1200" dirty="0">
              <a:solidFill>
                <a:srgbClr val="C00000"/>
              </a:solidFill>
              <a:latin typeface="Courier New" panose="02070309020205020404" pitchFamily="49" charset="0"/>
              <a:ea typeface="+mn-ea"/>
              <a:cs typeface="+mn-cs"/>
            </a:endParaRPr>
          </a:p>
          <a:p>
            <a:pPr lvl="1" eaLnBrk="1" hangingPunct="1">
              <a:lnSpc>
                <a:spcPct val="90000"/>
              </a:lnSpc>
              <a:buFont typeface="Monotype Sorts" pitchFamily="2" charset="2"/>
              <a:buNone/>
            </a:pPr>
            <a:r>
              <a:rPr lang="en-US" altLang="en-US" b="1" kern="1200" dirty="0">
                <a:solidFill>
                  <a:srgbClr val="C00000"/>
                </a:solidFill>
                <a:latin typeface="Courier New" panose="02070309020205020404" pitchFamily="49" charset="0"/>
                <a:ea typeface="+mn-ea"/>
                <a:cs typeface="+mn-cs"/>
              </a:rPr>
              <a:t>try</a:t>
            </a:r>
            <a:r>
              <a:rPr lang="en-US" altLang="en-US" b="1" kern="1200" dirty="0">
                <a:solidFill>
                  <a:schemeClr val="tx2"/>
                </a:solidFill>
                <a:latin typeface="Courier New" panose="02070309020205020404" pitchFamily="49" charset="0"/>
                <a:ea typeface="+mn-ea"/>
                <a:cs typeface="+mn-cs"/>
              </a:rPr>
              <a:t> {  </a:t>
            </a:r>
          </a:p>
          <a:p>
            <a:pPr lvl="1" eaLnBrk="1" hangingPunct="1">
              <a:lnSpc>
                <a:spcPct val="90000"/>
              </a:lnSpc>
              <a:spcBef>
                <a:spcPct val="0"/>
              </a:spcBef>
              <a:buFont typeface="Monotype Sorts" pitchFamily="2" charset="2"/>
              <a:buNone/>
            </a:pPr>
            <a:r>
              <a:rPr lang="en-US" altLang="en-US" b="1" kern="1200" dirty="0">
                <a:solidFill>
                  <a:schemeClr val="tx2"/>
                </a:solidFill>
                <a:latin typeface="Courier New" panose="02070309020205020404" pitchFamily="49" charset="0"/>
                <a:ea typeface="+mn-ea"/>
                <a:cs typeface="+mn-cs"/>
              </a:rPr>
              <a:t>  statements;</a:t>
            </a:r>
          </a:p>
          <a:p>
            <a:pPr lvl="1" eaLnBrk="1" hangingPunct="1">
              <a:lnSpc>
                <a:spcPct val="90000"/>
              </a:lnSpc>
              <a:spcBef>
                <a:spcPct val="0"/>
              </a:spcBef>
              <a:buFont typeface="Monotype Sorts" pitchFamily="2" charset="2"/>
              <a:buNone/>
            </a:pPr>
            <a:r>
              <a:rPr lang="en-US" altLang="en-US" b="1" kern="1200" dirty="0">
                <a:solidFill>
                  <a:schemeClr val="tx2"/>
                </a:solidFill>
                <a:latin typeface="Courier New" panose="02070309020205020404" pitchFamily="49" charset="0"/>
                <a:ea typeface="+mn-ea"/>
                <a:cs typeface="+mn-cs"/>
              </a:rPr>
              <a:t>}</a:t>
            </a:r>
          </a:p>
          <a:p>
            <a:pPr lvl="1" eaLnBrk="1" hangingPunct="1">
              <a:lnSpc>
                <a:spcPct val="90000"/>
              </a:lnSpc>
              <a:spcBef>
                <a:spcPct val="0"/>
              </a:spcBef>
              <a:buFont typeface="Monotype Sorts" pitchFamily="2" charset="2"/>
              <a:buNone/>
            </a:pPr>
            <a:r>
              <a:rPr lang="en-US" altLang="en-US" b="1" kern="1200" dirty="0">
                <a:solidFill>
                  <a:srgbClr val="C00000"/>
                </a:solidFill>
                <a:latin typeface="Courier New" panose="02070309020205020404" pitchFamily="49" charset="0"/>
                <a:ea typeface="+mn-ea"/>
                <a:cs typeface="+mn-cs"/>
              </a:rPr>
              <a:t>catch</a:t>
            </a:r>
            <a:r>
              <a:rPr lang="en-US" altLang="en-US" b="1" kern="1200" dirty="0">
                <a:solidFill>
                  <a:schemeClr val="tx2"/>
                </a:solidFill>
                <a:latin typeface="Courier New" panose="02070309020205020404" pitchFamily="49" charset="0"/>
                <a:ea typeface="+mn-ea"/>
                <a:cs typeface="+mn-cs"/>
              </a:rPr>
              <a:t>(TheException ex) { </a:t>
            </a:r>
          </a:p>
          <a:p>
            <a:pPr lvl="1" eaLnBrk="1" hangingPunct="1">
              <a:lnSpc>
                <a:spcPct val="90000"/>
              </a:lnSpc>
              <a:spcBef>
                <a:spcPct val="0"/>
              </a:spcBef>
              <a:buFont typeface="Monotype Sorts" pitchFamily="2" charset="2"/>
              <a:buNone/>
            </a:pPr>
            <a:r>
              <a:rPr lang="en-US" altLang="en-US" b="1" kern="1200" dirty="0">
                <a:solidFill>
                  <a:schemeClr val="tx2"/>
                </a:solidFill>
                <a:latin typeface="Courier New" panose="02070309020205020404" pitchFamily="49" charset="0"/>
                <a:ea typeface="+mn-ea"/>
                <a:cs typeface="+mn-cs"/>
              </a:rPr>
              <a:t>  handling ex; </a:t>
            </a:r>
          </a:p>
          <a:p>
            <a:pPr lvl="1" eaLnBrk="1" hangingPunct="1">
              <a:lnSpc>
                <a:spcPct val="90000"/>
              </a:lnSpc>
              <a:spcBef>
                <a:spcPct val="0"/>
              </a:spcBef>
              <a:buFont typeface="Monotype Sorts" pitchFamily="2" charset="2"/>
              <a:buNone/>
            </a:pPr>
            <a:r>
              <a:rPr lang="en-US" altLang="en-US" b="1" kern="1200" dirty="0">
                <a:solidFill>
                  <a:schemeClr val="tx2"/>
                </a:solidFill>
                <a:latin typeface="Courier New" panose="02070309020205020404" pitchFamily="49" charset="0"/>
                <a:ea typeface="+mn-ea"/>
                <a:cs typeface="+mn-cs"/>
              </a:rPr>
              <a:t>}</a:t>
            </a:r>
          </a:p>
          <a:p>
            <a:pPr lvl="1" eaLnBrk="1" hangingPunct="1">
              <a:lnSpc>
                <a:spcPct val="90000"/>
              </a:lnSpc>
              <a:spcBef>
                <a:spcPct val="0"/>
              </a:spcBef>
              <a:buFont typeface="Monotype Sorts" pitchFamily="2" charset="2"/>
              <a:buNone/>
            </a:pPr>
            <a:r>
              <a:rPr lang="en-US" altLang="en-US" b="1" kern="1200" dirty="0">
                <a:solidFill>
                  <a:srgbClr val="C00000"/>
                </a:solidFill>
                <a:latin typeface="Courier New" panose="02070309020205020404" pitchFamily="49" charset="0"/>
                <a:ea typeface="+mn-ea"/>
                <a:cs typeface="+mn-cs"/>
              </a:rPr>
              <a:t>finally</a:t>
            </a:r>
            <a:r>
              <a:rPr lang="en-US" altLang="en-US" b="1" kern="1200" dirty="0">
                <a:solidFill>
                  <a:schemeClr val="tx2"/>
                </a:solidFill>
                <a:latin typeface="Courier New" panose="02070309020205020404" pitchFamily="49" charset="0"/>
                <a:ea typeface="+mn-ea"/>
                <a:cs typeface="+mn-cs"/>
              </a:rPr>
              <a:t> { </a:t>
            </a:r>
          </a:p>
          <a:p>
            <a:pPr lvl="1" eaLnBrk="1" hangingPunct="1">
              <a:lnSpc>
                <a:spcPct val="90000"/>
              </a:lnSpc>
              <a:spcBef>
                <a:spcPct val="0"/>
              </a:spcBef>
              <a:buFont typeface="Monotype Sorts" pitchFamily="2" charset="2"/>
              <a:buNone/>
            </a:pPr>
            <a:r>
              <a:rPr lang="en-US" altLang="en-US" b="1" kern="1200" dirty="0">
                <a:solidFill>
                  <a:schemeClr val="tx2"/>
                </a:solidFill>
                <a:latin typeface="Courier New" panose="02070309020205020404" pitchFamily="49" charset="0"/>
                <a:ea typeface="+mn-ea"/>
                <a:cs typeface="+mn-cs"/>
              </a:rPr>
              <a:t>  </a:t>
            </a:r>
            <a:r>
              <a:rPr lang="en-US" altLang="en-US" b="1" kern="1200" dirty="0">
                <a:solidFill>
                  <a:schemeClr val="tx2"/>
                </a:solidFill>
                <a:highlight>
                  <a:srgbClr val="FFFF00"/>
                </a:highlight>
                <a:latin typeface="Courier New" panose="02070309020205020404" pitchFamily="49" charset="0"/>
                <a:ea typeface="+mn-ea"/>
                <a:cs typeface="+mn-cs"/>
              </a:rPr>
              <a:t>finalStatements;</a:t>
            </a:r>
            <a:r>
              <a:rPr lang="en-US" altLang="en-US" b="1" kern="1200" dirty="0">
                <a:solidFill>
                  <a:schemeClr val="tx2"/>
                </a:solidFill>
                <a:latin typeface="Courier New" panose="02070309020205020404" pitchFamily="49" charset="0"/>
                <a:ea typeface="+mn-ea"/>
                <a:cs typeface="+mn-cs"/>
              </a:rPr>
              <a:t> </a:t>
            </a:r>
            <a:r>
              <a:rPr lang="en-US" altLang="en-US" b="1" kern="1200" dirty="0">
                <a:solidFill>
                  <a:srgbClr val="008000"/>
                </a:solidFill>
                <a:latin typeface="Courier New" panose="02070309020205020404" pitchFamily="49" charset="0"/>
                <a:ea typeface="+mn-ea"/>
                <a:cs typeface="+mn-cs"/>
              </a:rPr>
              <a:t>//</a:t>
            </a:r>
            <a:r>
              <a:rPr lang="zh-CN" altLang="en-US" b="1" kern="1200" dirty="0">
                <a:solidFill>
                  <a:srgbClr val="008000"/>
                </a:solidFill>
                <a:latin typeface="Courier New" panose="02070309020205020404" pitchFamily="49" charset="0"/>
                <a:ea typeface="宋体" panose="02010600030101010101" pitchFamily="2" charset="-122"/>
                <a:cs typeface="+mn-cs"/>
              </a:rPr>
              <a:t>此子句必须执行</a:t>
            </a:r>
            <a:endParaRPr lang="en-US" altLang="en-US" b="1" kern="1200" dirty="0">
              <a:solidFill>
                <a:srgbClr val="008000"/>
              </a:solidFill>
              <a:latin typeface="Courier New" panose="02070309020205020404" pitchFamily="49" charset="0"/>
              <a:ea typeface="+mn-ea"/>
              <a:cs typeface="+mn-cs"/>
            </a:endParaRPr>
          </a:p>
          <a:p>
            <a:pPr lvl="1" eaLnBrk="1" hangingPunct="1">
              <a:lnSpc>
                <a:spcPct val="90000"/>
              </a:lnSpc>
              <a:spcBef>
                <a:spcPct val="0"/>
              </a:spcBef>
              <a:buFont typeface="Monotype Sorts" pitchFamily="2" charset="2"/>
              <a:buNone/>
            </a:pPr>
            <a:r>
              <a:rPr lang="en-US" altLang="en-US" b="1" kern="1200" dirty="0">
                <a:solidFill>
                  <a:schemeClr val="tx2"/>
                </a:solidFill>
                <a:latin typeface="Courier New" panose="02070309020205020404" pitchFamily="49" charset="0"/>
                <a:ea typeface="+mn-ea"/>
                <a:cs typeface="+mn-cs"/>
              </a:rPr>
              <a:t>}</a:t>
            </a:r>
            <a:endParaRPr lang="en-US" altLang="en-US" b="1" kern="1200" dirty="0">
              <a:solidFill>
                <a:schemeClr val="tx2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7892" name="Slide Number Placeholder 4"/>
          <p:cNvSpPr txBox="1">
            <a:spLocks noGrp="1"/>
          </p:cNvSpPr>
          <p:nvPr>
            <p:ph type="sldNum" sz="quarter" idx="4"/>
          </p:nvPr>
        </p:nvSpPr>
        <p:spPr/>
        <p:txBody>
          <a:bodyPr wrap="none" lIns="92075" tIns="46038" rIns="92075" bIns="46038" anchor="ctr" anchorCtr="0"/>
          <a:lstStyle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45720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2pPr>
            <a:lvl3pPr marL="91440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3pPr>
            <a:lvl4pPr marL="137160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4pPr>
            <a:lvl5pPr marL="182880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5pPr>
          </a:lstStyle>
          <a:p>
            <a:pPr lvl="0" algn="r"/>
            <a:fld id="{9A0DB2DC-4C9A-4742-B13C-FB6460FD3503}" type="slidenum">
              <a:rPr lang="en-US" altLang="en-US" sz="1400" dirty="0">
                <a:ea typeface="宋体" panose="02010600030101010101" pitchFamily="2" charset="-122"/>
              </a:rPr>
              <a:t>23</a:t>
            </a:fld>
            <a:endParaRPr lang="en-US" altLang="en-US" sz="1400" dirty="0">
              <a:ea typeface="宋体" panose="02010600030101010101" pitchFamily="2" charset="-122"/>
            </a:endParaRPr>
          </a:p>
        </p:txBody>
      </p:sp>
    </p:spTree>
  </p:cSld>
  <p:clrMapOvr>
    <a:masterClrMapping/>
  </p:clrMapOvr>
  <p:transition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Slide Number Placeholder 4"/>
          <p:cNvSpPr txBox="1">
            <a:spLocks noGrp="1"/>
          </p:cNvSpPr>
          <p:nvPr/>
        </p:nvSpPr>
        <p:spPr>
          <a:xfrm>
            <a:off x="6553200" y="6399213"/>
            <a:ext cx="1905000" cy="457200"/>
          </a:xfrm>
          <a:prstGeom prst="rect">
            <a:avLst/>
          </a:prstGeom>
          <a:noFill/>
          <a:ln w="9525">
            <a:noFill/>
          </a:ln>
        </p:spPr>
        <p:txBody>
          <a:bodyPr wrap="none" lIns="92075" tIns="46038" rIns="92075" bIns="46038" anchor="ctr" anchorCtr="0"/>
          <a:lstStyle/>
          <a:p>
            <a:pPr algn="r"/>
            <a:fld id="{9A0DB2DC-4C9A-4742-B13C-FB6460FD3503}" type="slidenum">
              <a:rPr lang="en-US" altLang="en-US" sz="1400" dirty="0">
                <a:latin typeface="Times New Roman" panose="02020603050405020304" pitchFamily="18" charset="0"/>
              </a:rPr>
              <a:t>24</a:t>
            </a:fld>
            <a:endParaRPr lang="en-US" altLang="en-US" sz="1400" dirty="0">
              <a:latin typeface="Times New Roman" panose="02020603050405020304" pitchFamily="18" charset="0"/>
            </a:endParaRPr>
          </a:p>
        </p:txBody>
      </p:sp>
      <p:sp>
        <p:nvSpPr>
          <p:cNvPr id="38915" name="Rectangle 2"/>
          <p:cNvSpPr>
            <a:spLocks noGrp="1"/>
          </p:cNvSpPr>
          <p:nvPr>
            <p:ph type="title" idx="4294967295"/>
          </p:nvPr>
        </p:nvSpPr>
        <p:spPr>
          <a:xfrm>
            <a:off x="0" y="0"/>
            <a:ext cx="7772400" cy="1428750"/>
          </a:xfrm>
        </p:spPr>
        <p:txBody>
          <a:bodyPr vert="horz" wrap="square" lIns="92075" tIns="46038" rIns="92075" bIns="46038" anchor="ctr" anchorCtr="0"/>
          <a:lstStyle/>
          <a:p>
            <a:pPr eaLnBrk="1" hangingPunct="1"/>
            <a:r>
              <a:rPr lang="zh-CN" altLang="en-US" dirty="0">
                <a:ea typeface="宋体" panose="02010600030101010101" pitchFamily="2" charset="-122"/>
              </a:rPr>
              <a:t>重新抛出异常</a:t>
            </a:r>
          </a:p>
        </p:txBody>
      </p:sp>
      <p:sp>
        <p:nvSpPr>
          <p:cNvPr id="38916" name="Rectangle 3"/>
          <p:cNvSpPr>
            <a:spLocks noGrp="1"/>
          </p:cNvSpPr>
          <p:nvPr>
            <p:ph type="body" idx="4294967295"/>
          </p:nvPr>
        </p:nvSpPr>
        <p:spPr>
          <a:xfrm>
            <a:off x="0" y="1371600"/>
            <a:ext cx="8458200" cy="3733800"/>
          </a:xfrm>
        </p:spPr>
        <p:txBody>
          <a:bodyPr vert="horz" wrap="square" lIns="92075" tIns="46038" rIns="92075" bIns="46038" anchor="t" anchorCtr="0"/>
          <a:lstStyle/>
          <a:p>
            <a:pPr eaLnBrk="1" hangingPunct="1">
              <a:buNone/>
            </a:pPr>
            <a:r>
              <a:rPr lang="en-US" altLang="en-US" sz="3000" b="1" dirty="0">
                <a:solidFill>
                  <a:schemeClr val="tx2"/>
                </a:solidFill>
                <a:latin typeface="Courier New" panose="02070309020205020404" pitchFamily="49" charset="0"/>
              </a:rPr>
              <a:t>try {  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en-US" sz="3000" b="1" dirty="0">
                <a:solidFill>
                  <a:schemeClr val="tx2"/>
                </a:solidFill>
                <a:latin typeface="Courier New" panose="02070309020205020404" pitchFamily="49" charset="0"/>
              </a:rPr>
              <a:t>  statements;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en-US" sz="3000" b="1" dirty="0">
                <a:solidFill>
                  <a:schemeClr val="tx2"/>
                </a:solidFill>
                <a:latin typeface="Courier New" panose="02070309020205020404" pitchFamily="49" charset="0"/>
              </a:rPr>
              <a:t>}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en-US" sz="3000" b="1" dirty="0">
                <a:solidFill>
                  <a:schemeClr val="tx2"/>
                </a:solidFill>
                <a:latin typeface="Courier New" panose="02070309020205020404" pitchFamily="49" charset="0"/>
              </a:rPr>
              <a:t>catch(TheException ex) { 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en-US" sz="3000" b="1" dirty="0">
                <a:solidFill>
                  <a:schemeClr val="tx2"/>
                </a:solidFill>
                <a:latin typeface="Courier New" panose="02070309020205020404" pitchFamily="49" charset="0"/>
              </a:rPr>
              <a:t>  perform operations before exits;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en-US" sz="3000" b="1" dirty="0">
                <a:solidFill>
                  <a:schemeClr val="tx2"/>
                </a:solidFill>
                <a:latin typeface="Courier New" panose="02070309020205020404" pitchFamily="49" charset="0"/>
              </a:rPr>
              <a:t>  throw ex;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en-US" sz="3000" b="1" dirty="0">
                <a:solidFill>
                  <a:schemeClr val="tx2"/>
                </a:solidFill>
                <a:latin typeface="Courier New" panose="02070309020205020404" pitchFamily="49" charset="0"/>
              </a:rPr>
              <a:t>}</a:t>
            </a:r>
          </a:p>
        </p:txBody>
      </p:sp>
    </p:spTree>
  </p:cSld>
  <p:clrMapOvr>
    <a:masterClrMapping/>
  </p:clrMapOvr>
  <p:transition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/>
          <p:cNvSpPr>
            <a:spLocks noGrp="1"/>
          </p:cNvSpPr>
          <p:nvPr>
            <p:ph type="title"/>
          </p:nvPr>
        </p:nvSpPr>
        <p:spPr>
          <a:xfrm>
            <a:off x="685800" y="304800"/>
            <a:ext cx="7772400" cy="533400"/>
          </a:xfrm>
        </p:spPr>
        <p:txBody>
          <a:bodyPr vert="horz" wrap="square" lIns="92075" tIns="46038" rIns="92075" bIns="46038" anchor="ctr" anchorCtr="0"/>
          <a:lstStyle/>
          <a:p>
            <a:pPr eaLnBrk="1" hangingPunct="1">
              <a:buNone/>
            </a:pPr>
            <a:r>
              <a:rPr lang="zh-CN" altLang="en-US" sz="4300" kern="1200" dirty="0">
                <a:latin typeface="Courier New" panose="02070309020205020404" pitchFamily="49" charset="0"/>
                <a:ea typeface="宋体" panose="02010600030101010101" pitchFamily="2" charset="-122"/>
                <a:cs typeface="+mj-cs"/>
              </a:rPr>
              <a:t>跟踪程序的执行</a:t>
            </a:r>
          </a:p>
        </p:txBody>
      </p:sp>
      <p:sp>
        <p:nvSpPr>
          <p:cNvPr id="39939" name="Rectangle 10"/>
          <p:cNvSpPr>
            <a:spLocks noGrp="1"/>
          </p:cNvSpPr>
          <p:nvPr>
            <p:ph idx="1"/>
          </p:nvPr>
        </p:nvSpPr>
        <p:spPr>
          <a:xfrm>
            <a:off x="304800" y="1905000"/>
            <a:ext cx="4648200" cy="4038600"/>
          </a:xfrm>
        </p:spPr>
        <p:txBody>
          <a:bodyPr vert="horz" wrap="square" lIns="92075" tIns="46038" rIns="92075" bIns="46038" anchor="t" anchorCtr="0"/>
          <a:lstStyle/>
          <a:p>
            <a:pPr eaLnBrk="1" hangingPunct="1">
              <a:lnSpc>
                <a:spcPct val="80000"/>
              </a:lnSpc>
              <a:buSzPct val="75000"/>
              <a:buFont typeface="Monotype Sorts" pitchFamily="2" charset="2"/>
              <a:buNone/>
            </a:pPr>
            <a:r>
              <a:rPr lang="en-US" altLang="en-US" sz="2400" b="1" kern="1200" dirty="0">
                <a:solidFill>
                  <a:schemeClr val="tx2"/>
                </a:solidFill>
                <a:latin typeface="Courier New" panose="02070309020205020404" pitchFamily="49" charset="0"/>
                <a:ea typeface="+mn-ea"/>
                <a:cs typeface="+mn-cs"/>
              </a:rPr>
              <a:t>try {  </a:t>
            </a:r>
          </a:p>
          <a:p>
            <a:pPr eaLnBrk="1" hangingPunct="1">
              <a:lnSpc>
                <a:spcPct val="80000"/>
              </a:lnSpc>
              <a:buSzPct val="75000"/>
              <a:buFont typeface="Monotype Sorts" pitchFamily="2" charset="2"/>
              <a:buNone/>
            </a:pPr>
            <a:r>
              <a:rPr lang="en-US" altLang="en-US" sz="2400" b="1" kern="1200" dirty="0">
                <a:solidFill>
                  <a:schemeClr val="tx2"/>
                </a:solidFill>
                <a:latin typeface="Courier New" panose="02070309020205020404" pitchFamily="49" charset="0"/>
                <a:ea typeface="+mn-ea"/>
                <a:cs typeface="+mn-cs"/>
              </a:rPr>
              <a:t>  statements;</a:t>
            </a:r>
          </a:p>
          <a:p>
            <a:pPr eaLnBrk="1" hangingPunct="1">
              <a:lnSpc>
                <a:spcPct val="80000"/>
              </a:lnSpc>
              <a:buSzPct val="75000"/>
              <a:buFont typeface="Monotype Sorts" pitchFamily="2" charset="2"/>
              <a:buNone/>
            </a:pPr>
            <a:r>
              <a:rPr lang="en-US" altLang="en-US" sz="2400" b="1" kern="1200" dirty="0">
                <a:solidFill>
                  <a:schemeClr val="tx2"/>
                </a:solidFill>
                <a:latin typeface="Courier New" panose="02070309020205020404" pitchFamily="49" charset="0"/>
                <a:ea typeface="+mn-ea"/>
                <a:cs typeface="+mn-cs"/>
              </a:rPr>
              <a:t>}</a:t>
            </a:r>
          </a:p>
          <a:p>
            <a:pPr eaLnBrk="1" hangingPunct="1">
              <a:lnSpc>
                <a:spcPct val="80000"/>
              </a:lnSpc>
              <a:buSzPct val="75000"/>
              <a:buFont typeface="Monotype Sorts" pitchFamily="2" charset="2"/>
              <a:buNone/>
            </a:pPr>
            <a:r>
              <a:rPr lang="en-US" altLang="en-US" sz="2400" b="1" kern="1200" dirty="0">
                <a:solidFill>
                  <a:schemeClr val="tx2"/>
                </a:solidFill>
                <a:latin typeface="Courier New" panose="02070309020205020404" pitchFamily="49" charset="0"/>
                <a:ea typeface="+mn-ea"/>
                <a:cs typeface="+mn-cs"/>
              </a:rPr>
              <a:t>catch(TheException ex) { </a:t>
            </a:r>
          </a:p>
          <a:p>
            <a:pPr eaLnBrk="1" hangingPunct="1">
              <a:lnSpc>
                <a:spcPct val="80000"/>
              </a:lnSpc>
              <a:buSzPct val="75000"/>
              <a:buFont typeface="Monotype Sorts" pitchFamily="2" charset="2"/>
              <a:buNone/>
            </a:pPr>
            <a:r>
              <a:rPr lang="en-US" altLang="en-US" sz="2400" b="1" kern="1200" dirty="0">
                <a:solidFill>
                  <a:schemeClr val="tx2"/>
                </a:solidFill>
                <a:latin typeface="Courier New" panose="02070309020205020404" pitchFamily="49" charset="0"/>
                <a:ea typeface="+mn-ea"/>
                <a:cs typeface="+mn-cs"/>
              </a:rPr>
              <a:t>  handling ex; </a:t>
            </a:r>
          </a:p>
          <a:p>
            <a:pPr eaLnBrk="1" hangingPunct="1">
              <a:lnSpc>
                <a:spcPct val="80000"/>
              </a:lnSpc>
              <a:buSzPct val="75000"/>
              <a:buFont typeface="Monotype Sorts" pitchFamily="2" charset="2"/>
              <a:buNone/>
            </a:pPr>
            <a:r>
              <a:rPr lang="en-US" altLang="en-US" sz="2400" b="1" kern="1200" dirty="0">
                <a:solidFill>
                  <a:schemeClr val="tx2"/>
                </a:solidFill>
                <a:latin typeface="Courier New" panose="02070309020205020404" pitchFamily="49" charset="0"/>
                <a:ea typeface="+mn-ea"/>
                <a:cs typeface="+mn-cs"/>
              </a:rPr>
              <a:t>}</a:t>
            </a:r>
          </a:p>
          <a:p>
            <a:pPr eaLnBrk="1" hangingPunct="1">
              <a:lnSpc>
                <a:spcPct val="80000"/>
              </a:lnSpc>
              <a:buSzPct val="75000"/>
              <a:buFont typeface="Monotype Sorts" pitchFamily="2" charset="2"/>
              <a:buNone/>
            </a:pPr>
            <a:r>
              <a:rPr lang="en-US" altLang="en-US" sz="2400" b="1" kern="1200" dirty="0">
                <a:solidFill>
                  <a:schemeClr val="tx2"/>
                </a:solidFill>
                <a:latin typeface="Courier New" panose="02070309020205020404" pitchFamily="49" charset="0"/>
                <a:ea typeface="+mn-ea"/>
                <a:cs typeface="+mn-cs"/>
              </a:rPr>
              <a:t>finally { </a:t>
            </a:r>
          </a:p>
          <a:p>
            <a:pPr eaLnBrk="1" hangingPunct="1">
              <a:lnSpc>
                <a:spcPct val="80000"/>
              </a:lnSpc>
              <a:buSzPct val="75000"/>
              <a:buFont typeface="Monotype Sorts" pitchFamily="2" charset="2"/>
              <a:buNone/>
            </a:pPr>
            <a:r>
              <a:rPr lang="en-US" altLang="en-US" sz="2400" b="1" kern="1200" dirty="0">
                <a:solidFill>
                  <a:schemeClr val="tx2"/>
                </a:solidFill>
                <a:latin typeface="Courier New" panose="02070309020205020404" pitchFamily="49" charset="0"/>
                <a:ea typeface="+mn-ea"/>
                <a:cs typeface="+mn-cs"/>
              </a:rPr>
              <a:t>  finalStatements; </a:t>
            </a:r>
          </a:p>
          <a:p>
            <a:pPr eaLnBrk="1" hangingPunct="1">
              <a:lnSpc>
                <a:spcPct val="80000"/>
              </a:lnSpc>
              <a:buSzPct val="75000"/>
              <a:buFont typeface="Monotype Sorts" pitchFamily="2" charset="2"/>
              <a:buNone/>
            </a:pPr>
            <a:r>
              <a:rPr lang="en-US" altLang="en-US" sz="2400" b="1" kern="1200" dirty="0">
                <a:solidFill>
                  <a:schemeClr val="tx2"/>
                </a:solidFill>
                <a:latin typeface="Courier New" panose="02070309020205020404" pitchFamily="49" charset="0"/>
                <a:ea typeface="+mn-ea"/>
                <a:cs typeface="+mn-cs"/>
              </a:rPr>
              <a:t>}</a:t>
            </a:r>
          </a:p>
          <a:p>
            <a:pPr eaLnBrk="1" hangingPunct="1">
              <a:lnSpc>
                <a:spcPct val="80000"/>
              </a:lnSpc>
              <a:buSzPct val="75000"/>
              <a:buFont typeface="Monotype Sorts" pitchFamily="2" charset="2"/>
              <a:buNone/>
            </a:pPr>
            <a:endParaRPr lang="en-US" altLang="en-US" sz="2400" b="1" kern="1200" dirty="0">
              <a:solidFill>
                <a:schemeClr val="tx2"/>
              </a:solidFill>
              <a:latin typeface="Courier New" panose="02070309020205020404" pitchFamily="49" charset="0"/>
              <a:ea typeface="+mn-ea"/>
              <a:cs typeface="+mn-cs"/>
            </a:endParaRPr>
          </a:p>
          <a:p>
            <a:pPr eaLnBrk="1" hangingPunct="1">
              <a:lnSpc>
                <a:spcPct val="80000"/>
              </a:lnSpc>
              <a:buSzPct val="75000"/>
              <a:buFont typeface="Monotype Sorts" pitchFamily="2" charset="2"/>
              <a:buNone/>
            </a:pPr>
            <a:r>
              <a:rPr lang="en-US" altLang="en-US" sz="2400" b="1" kern="1200" dirty="0">
                <a:solidFill>
                  <a:schemeClr val="tx2"/>
                </a:solidFill>
                <a:latin typeface="Courier New" panose="02070309020205020404" pitchFamily="49" charset="0"/>
                <a:ea typeface="+mn-ea"/>
                <a:cs typeface="+mn-cs"/>
              </a:rPr>
              <a:t>Next statement;</a:t>
            </a:r>
          </a:p>
        </p:txBody>
      </p:sp>
      <p:sp>
        <p:nvSpPr>
          <p:cNvPr id="39940" name="Slide Number Placeholder 4"/>
          <p:cNvSpPr txBox="1">
            <a:spLocks noGrp="1"/>
          </p:cNvSpPr>
          <p:nvPr>
            <p:ph type="sldNum" sz="quarter" idx="4"/>
          </p:nvPr>
        </p:nvSpPr>
        <p:spPr/>
        <p:txBody>
          <a:bodyPr wrap="none" lIns="92075" tIns="46038" rIns="92075" bIns="46038" anchor="ctr" anchorCtr="0"/>
          <a:lstStyle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45720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2pPr>
            <a:lvl3pPr marL="91440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3pPr>
            <a:lvl4pPr marL="137160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4pPr>
            <a:lvl5pPr marL="182880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5pPr>
          </a:lstStyle>
          <a:p>
            <a:pPr lvl="0" algn="r"/>
            <a:fld id="{9A0DB2DC-4C9A-4742-B13C-FB6460FD3503}" type="slidenum">
              <a:rPr lang="en-US" altLang="en-US" sz="1400" dirty="0">
                <a:ea typeface="宋体" panose="02010600030101010101" pitchFamily="2" charset="-122"/>
              </a:rPr>
              <a:t>25</a:t>
            </a:fld>
            <a:endParaRPr lang="en-US" altLang="en-US" sz="1400" dirty="0">
              <a:ea typeface="宋体" panose="02010600030101010101" pitchFamily="2" charset="-122"/>
            </a:endParaRPr>
          </a:p>
        </p:txBody>
      </p:sp>
      <p:sp>
        <p:nvSpPr>
          <p:cNvPr id="39941" name="Rectangle 8"/>
          <p:cNvSpPr/>
          <p:nvPr/>
        </p:nvSpPr>
        <p:spPr>
          <a:xfrm>
            <a:off x="0" y="0"/>
            <a:ext cx="1524000" cy="381000"/>
          </a:xfrm>
          <a:prstGeom prst="rect">
            <a:avLst/>
          </a:prstGeom>
          <a:noFill/>
          <a:ln w="12700" cap="flat" cmpd="sng">
            <a:solidFill>
              <a:srgbClr val="FF0000"/>
            </a:solidFill>
            <a:prstDash val="solid"/>
            <a:miter/>
            <a:headEnd type="none" w="sm" len="sm"/>
            <a:tailEnd type="none" w="sm" len="sm"/>
          </a:ln>
        </p:spPr>
        <p:txBody>
          <a:bodyPr wrap="none" anchor="ctr" anchorCtr="0"/>
          <a:lstStyle/>
          <a:p>
            <a:pPr algn="ctr"/>
            <a:r>
              <a:rPr lang="en-US" altLang="en-US" sz="1800" dirty="0">
                <a:solidFill>
                  <a:schemeClr val="bg2"/>
                </a:solidFill>
                <a:latin typeface="Forte" panose="03060902040502070203" pitchFamily="66" charset="0"/>
              </a:rPr>
              <a:t>animation</a:t>
            </a:r>
          </a:p>
        </p:txBody>
      </p:sp>
      <p:sp>
        <p:nvSpPr>
          <p:cNvPr id="39942" name="Rectangle 6"/>
          <p:cNvSpPr/>
          <p:nvPr/>
        </p:nvSpPr>
        <p:spPr>
          <a:xfrm>
            <a:off x="609600" y="2286000"/>
            <a:ext cx="2819400" cy="304800"/>
          </a:xfrm>
          <a:prstGeom prst="rect">
            <a:avLst/>
          </a:prstGeom>
          <a:solidFill>
            <a:schemeClr val="accent1">
              <a:alpha val="45097"/>
            </a:schemeClr>
          </a:solidFill>
          <a:ln w="12700" cap="flat" cmpd="sng">
            <a:solidFill>
              <a:schemeClr val="tx1"/>
            </a:solidFill>
            <a:prstDash val="solid"/>
            <a:miter/>
            <a:headEnd type="none" w="sm" len="sm"/>
            <a:tailEnd type="none" w="sm" len="sm"/>
          </a:ln>
        </p:spPr>
        <p:txBody>
          <a:bodyPr wrap="none" anchor="ctr" anchorCtr="0"/>
          <a:lstStyle/>
          <a:p>
            <a:endParaRPr lang="en-US" altLang="en-US" dirty="0">
              <a:latin typeface="Times New Roman" panose="02020603050405020304" pitchFamily="18" charset="0"/>
            </a:endParaRPr>
          </a:p>
        </p:txBody>
      </p:sp>
      <p:sp>
        <p:nvSpPr>
          <p:cNvPr id="291847" name="AutoShape 7"/>
          <p:cNvSpPr/>
          <p:nvPr/>
        </p:nvSpPr>
        <p:spPr>
          <a:xfrm>
            <a:off x="5715000" y="893763"/>
            <a:ext cx="2927350" cy="1087437"/>
          </a:xfrm>
          <a:prstGeom prst="wedgeRoundRectCallout">
            <a:avLst>
              <a:gd name="adj1" fmla="val -145120"/>
              <a:gd name="adj2" fmla="val 88833"/>
              <a:gd name="adj3" fmla="val 16667"/>
            </a:avLst>
          </a:prstGeom>
          <a:solidFill>
            <a:schemeClr val="accent1"/>
          </a:solidFill>
          <a:ln w="12700" cap="flat" cmpd="sng">
            <a:solidFill>
              <a:schemeClr val="tx1"/>
            </a:solidFill>
            <a:prstDash val="solid"/>
            <a:miter/>
            <a:headEnd type="none" w="sm" len="sm"/>
            <a:tailEnd type="none" w="sm" len="sm"/>
          </a:ln>
        </p:spPr>
        <p:txBody>
          <a:bodyPr/>
          <a:lstStyle/>
          <a:p>
            <a:pPr>
              <a:lnSpc>
                <a:spcPct val="80000"/>
              </a:lnSpc>
              <a:spcBef>
                <a:spcPct val="20000"/>
              </a:spcBef>
              <a:buClr>
                <a:schemeClr val="tx2"/>
              </a:buClr>
              <a:buSzPct val="75000"/>
              <a:buFont typeface="Monotype Sorts" pitchFamily="2" charset="2"/>
            </a:pPr>
            <a:r>
              <a:rPr lang="zh-CN" altLang="en-US" dirty="0">
                <a:latin typeface="Times New Roman" panose="02020603050405020304" pitchFamily="18" charset="0"/>
                <a:ea typeface="宋体" panose="02010600030101010101" pitchFamily="2" charset="-122"/>
              </a:rPr>
              <a:t>假设该句没有异常发生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18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918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918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1847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/>
          <p:cNvSpPr>
            <a:spLocks noGrp="1"/>
          </p:cNvSpPr>
          <p:nvPr>
            <p:ph type="title"/>
          </p:nvPr>
        </p:nvSpPr>
        <p:spPr>
          <a:xfrm>
            <a:off x="685800" y="304800"/>
            <a:ext cx="7772400" cy="533400"/>
          </a:xfrm>
        </p:spPr>
        <p:txBody>
          <a:bodyPr vert="horz" wrap="square" lIns="92075" tIns="46038" rIns="92075" bIns="46038" anchor="ctr" anchorCtr="0"/>
          <a:lstStyle/>
          <a:p>
            <a:pPr eaLnBrk="1" hangingPunct="1">
              <a:buNone/>
            </a:pPr>
            <a:r>
              <a:rPr lang="zh-CN" altLang="en-US" sz="4300" kern="1200" dirty="0">
                <a:latin typeface="Courier New" panose="02070309020205020404" pitchFamily="49" charset="0"/>
                <a:ea typeface="宋体" panose="02010600030101010101" pitchFamily="2" charset="-122"/>
                <a:cs typeface="+mj-cs"/>
              </a:rPr>
              <a:t>跟踪程序的执行</a:t>
            </a:r>
            <a:endParaRPr lang="en-US" altLang="en-US" sz="4300" kern="1200" dirty="0">
              <a:latin typeface="Courier New" panose="02070309020205020404" pitchFamily="49" charset="0"/>
              <a:ea typeface="宋体" panose="02010600030101010101" pitchFamily="2" charset="-122"/>
              <a:cs typeface="+mj-cs"/>
            </a:endParaRPr>
          </a:p>
        </p:txBody>
      </p:sp>
      <p:sp>
        <p:nvSpPr>
          <p:cNvPr id="40963" name="Rectangle 4"/>
          <p:cNvSpPr>
            <a:spLocks noGrp="1"/>
          </p:cNvSpPr>
          <p:nvPr>
            <p:ph idx="1"/>
          </p:nvPr>
        </p:nvSpPr>
        <p:spPr>
          <a:xfrm>
            <a:off x="304800" y="1905000"/>
            <a:ext cx="4648200" cy="4038600"/>
          </a:xfrm>
        </p:spPr>
        <p:txBody>
          <a:bodyPr vert="horz" wrap="square" lIns="92075" tIns="46038" rIns="92075" bIns="46038" anchor="t" anchorCtr="0"/>
          <a:lstStyle/>
          <a:p>
            <a:pPr eaLnBrk="1" hangingPunct="1">
              <a:lnSpc>
                <a:spcPct val="80000"/>
              </a:lnSpc>
              <a:buSzPct val="75000"/>
              <a:buFont typeface="Monotype Sorts" pitchFamily="2" charset="2"/>
              <a:buNone/>
            </a:pPr>
            <a:r>
              <a:rPr lang="en-US" altLang="en-US" sz="2400" b="1" kern="1200" dirty="0">
                <a:solidFill>
                  <a:schemeClr val="tx2"/>
                </a:solidFill>
                <a:latin typeface="Courier New" panose="02070309020205020404" pitchFamily="49" charset="0"/>
                <a:ea typeface="+mn-ea"/>
                <a:cs typeface="+mn-cs"/>
              </a:rPr>
              <a:t>try {  </a:t>
            </a:r>
          </a:p>
          <a:p>
            <a:pPr eaLnBrk="1" hangingPunct="1">
              <a:lnSpc>
                <a:spcPct val="80000"/>
              </a:lnSpc>
              <a:buSzPct val="75000"/>
              <a:buFont typeface="Monotype Sorts" pitchFamily="2" charset="2"/>
              <a:buNone/>
            </a:pPr>
            <a:r>
              <a:rPr lang="en-US" altLang="en-US" sz="2400" b="1" kern="1200" dirty="0">
                <a:solidFill>
                  <a:schemeClr val="tx2"/>
                </a:solidFill>
                <a:latin typeface="Courier New" panose="02070309020205020404" pitchFamily="49" charset="0"/>
                <a:ea typeface="+mn-ea"/>
                <a:cs typeface="+mn-cs"/>
              </a:rPr>
              <a:t>  statements;</a:t>
            </a:r>
          </a:p>
          <a:p>
            <a:pPr eaLnBrk="1" hangingPunct="1">
              <a:lnSpc>
                <a:spcPct val="80000"/>
              </a:lnSpc>
              <a:buSzPct val="75000"/>
              <a:buFont typeface="Monotype Sorts" pitchFamily="2" charset="2"/>
              <a:buNone/>
            </a:pPr>
            <a:r>
              <a:rPr lang="en-US" altLang="en-US" sz="2400" b="1" kern="1200" dirty="0">
                <a:solidFill>
                  <a:schemeClr val="tx2"/>
                </a:solidFill>
                <a:latin typeface="Courier New" panose="02070309020205020404" pitchFamily="49" charset="0"/>
                <a:ea typeface="+mn-ea"/>
                <a:cs typeface="+mn-cs"/>
              </a:rPr>
              <a:t>}</a:t>
            </a:r>
          </a:p>
          <a:p>
            <a:pPr eaLnBrk="1" hangingPunct="1">
              <a:lnSpc>
                <a:spcPct val="80000"/>
              </a:lnSpc>
              <a:buSzPct val="75000"/>
              <a:buFont typeface="Monotype Sorts" pitchFamily="2" charset="2"/>
              <a:buNone/>
            </a:pPr>
            <a:r>
              <a:rPr lang="en-US" altLang="en-US" sz="2400" b="1" kern="1200" dirty="0">
                <a:solidFill>
                  <a:schemeClr val="tx2"/>
                </a:solidFill>
                <a:latin typeface="Courier New" panose="02070309020205020404" pitchFamily="49" charset="0"/>
                <a:ea typeface="+mn-ea"/>
                <a:cs typeface="+mn-cs"/>
              </a:rPr>
              <a:t>catch(TheException ex) { </a:t>
            </a:r>
          </a:p>
          <a:p>
            <a:pPr eaLnBrk="1" hangingPunct="1">
              <a:lnSpc>
                <a:spcPct val="80000"/>
              </a:lnSpc>
              <a:buSzPct val="75000"/>
              <a:buFont typeface="Monotype Sorts" pitchFamily="2" charset="2"/>
              <a:buNone/>
            </a:pPr>
            <a:r>
              <a:rPr lang="en-US" altLang="en-US" sz="2400" b="1" kern="1200" dirty="0">
                <a:solidFill>
                  <a:schemeClr val="tx2"/>
                </a:solidFill>
                <a:latin typeface="Courier New" panose="02070309020205020404" pitchFamily="49" charset="0"/>
                <a:ea typeface="+mn-ea"/>
                <a:cs typeface="+mn-cs"/>
              </a:rPr>
              <a:t>  handling ex; </a:t>
            </a:r>
          </a:p>
          <a:p>
            <a:pPr eaLnBrk="1" hangingPunct="1">
              <a:lnSpc>
                <a:spcPct val="80000"/>
              </a:lnSpc>
              <a:buSzPct val="75000"/>
              <a:buFont typeface="Monotype Sorts" pitchFamily="2" charset="2"/>
              <a:buNone/>
            </a:pPr>
            <a:r>
              <a:rPr lang="en-US" altLang="en-US" sz="2400" b="1" kern="1200" dirty="0">
                <a:solidFill>
                  <a:schemeClr val="tx2"/>
                </a:solidFill>
                <a:latin typeface="Courier New" panose="02070309020205020404" pitchFamily="49" charset="0"/>
                <a:ea typeface="+mn-ea"/>
                <a:cs typeface="+mn-cs"/>
              </a:rPr>
              <a:t>}</a:t>
            </a:r>
          </a:p>
          <a:p>
            <a:pPr eaLnBrk="1" hangingPunct="1">
              <a:lnSpc>
                <a:spcPct val="80000"/>
              </a:lnSpc>
              <a:buSzPct val="75000"/>
              <a:buFont typeface="Monotype Sorts" pitchFamily="2" charset="2"/>
              <a:buNone/>
            </a:pPr>
            <a:r>
              <a:rPr lang="en-US" altLang="en-US" sz="2400" b="1" kern="1200" dirty="0">
                <a:solidFill>
                  <a:schemeClr val="tx2"/>
                </a:solidFill>
                <a:latin typeface="Courier New" panose="02070309020205020404" pitchFamily="49" charset="0"/>
                <a:ea typeface="+mn-ea"/>
                <a:cs typeface="+mn-cs"/>
              </a:rPr>
              <a:t>finally { </a:t>
            </a:r>
          </a:p>
          <a:p>
            <a:pPr eaLnBrk="1" hangingPunct="1">
              <a:lnSpc>
                <a:spcPct val="80000"/>
              </a:lnSpc>
              <a:buSzPct val="75000"/>
              <a:buFont typeface="Monotype Sorts" pitchFamily="2" charset="2"/>
              <a:buNone/>
            </a:pPr>
            <a:r>
              <a:rPr lang="en-US" altLang="en-US" sz="2400" b="1" kern="1200" dirty="0">
                <a:solidFill>
                  <a:schemeClr val="tx2"/>
                </a:solidFill>
                <a:latin typeface="Courier New" panose="02070309020205020404" pitchFamily="49" charset="0"/>
                <a:ea typeface="+mn-ea"/>
                <a:cs typeface="+mn-cs"/>
              </a:rPr>
              <a:t>  finalStatements; </a:t>
            </a:r>
          </a:p>
          <a:p>
            <a:pPr eaLnBrk="1" hangingPunct="1">
              <a:lnSpc>
                <a:spcPct val="80000"/>
              </a:lnSpc>
              <a:buSzPct val="75000"/>
              <a:buFont typeface="Monotype Sorts" pitchFamily="2" charset="2"/>
              <a:buNone/>
            </a:pPr>
            <a:r>
              <a:rPr lang="en-US" altLang="en-US" sz="2400" b="1" kern="1200" dirty="0">
                <a:solidFill>
                  <a:schemeClr val="tx2"/>
                </a:solidFill>
                <a:latin typeface="Courier New" panose="02070309020205020404" pitchFamily="49" charset="0"/>
                <a:ea typeface="+mn-ea"/>
                <a:cs typeface="+mn-cs"/>
              </a:rPr>
              <a:t>}</a:t>
            </a:r>
          </a:p>
          <a:p>
            <a:pPr eaLnBrk="1" hangingPunct="1">
              <a:lnSpc>
                <a:spcPct val="80000"/>
              </a:lnSpc>
              <a:buSzPct val="75000"/>
              <a:buFont typeface="Monotype Sorts" pitchFamily="2" charset="2"/>
              <a:buNone/>
            </a:pPr>
            <a:endParaRPr lang="en-US" altLang="en-US" sz="2400" b="1" kern="1200" dirty="0">
              <a:solidFill>
                <a:schemeClr val="tx2"/>
              </a:solidFill>
              <a:latin typeface="Courier New" panose="02070309020205020404" pitchFamily="49" charset="0"/>
              <a:ea typeface="+mn-ea"/>
              <a:cs typeface="+mn-cs"/>
            </a:endParaRPr>
          </a:p>
          <a:p>
            <a:pPr eaLnBrk="1" hangingPunct="1">
              <a:lnSpc>
                <a:spcPct val="80000"/>
              </a:lnSpc>
              <a:buSzPct val="75000"/>
              <a:buFont typeface="Monotype Sorts" pitchFamily="2" charset="2"/>
              <a:buNone/>
            </a:pPr>
            <a:r>
              <a:rPr lang="en-US" altLang="en-US" sz="2400" b="1" kern="1200" dirty="0">
                <a:solidFill>
                  <a:schemeClr val="tx2"/>
                </a:solidFill>
                <a:latin typeface="Courier New" panose="02070309020205020404" pitchFamily="49" charset="0"/>
                <a:ea typeface="+mn-ea"/>
                <a:cs typeface="+mn-cs"/>
              </a:rPr>
              <a:t>Next statement;</a:t>
            </a:r>
          </a:p>
        </p:txBody>
      </p:sp>
      <p:sp>
        <p:nvSpPr>
          <p:cNvPr id="40964" name="Slide Number Placeholder 4"/>
          <p:cNvSpPr txBox="1">
            <a:spLocks noGrp="1"/>
          </p:cNvSpPr>
          <p:nvPr>
            <p:ph type="sldNum" sz="quarter" idx="4"/>
          </p:nvPr>
        </p:nvSpPr>
        <p:spPr/>
        <p:txBody>
          <a:bodyPr wrap="none" lIns="92075" tIns="46038" rIns="92075" bIns="46038" anchor="ctr" anchorCtr="0"/>
          <a:lstStyle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45720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2pPr>
            <a:lvl3pPr marL="91440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3pPr>
            <a:lvl4pPr marL="137160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4pPr>
            <a:lvl5pPr marL="182880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5pPr>
          </a:lstStyle>
          <a:p>
            <a:pPr lvl="0" algn="r"/>
            <a:fld id="{9A0DB2DC-4C9A-4742-B13C-FB6460FD3503}" type="slidenum">
              <a:rPr lang="en-US" altLang="en-US" sz="1400" dirty="0">
                <a:ea typeface="宋体" panose="02010600030101010101" pitchFamily="2" charset="-122"/>
              </a:rPr>
              <a:t>26</a:t>
            </a:fld>
            <a:endParaRPr lang="en-US" altLang="en-US" sz="1400" dirty="0">
              <a:ea typeface="宋体" panose="02010600030101010101" pitchFamily="2" charset="-122"/>
            </a:endParaRPr>
          </a:p>
        </p:txBody>
      </p:sp>
      <p:sp>
        <p:nvSpPr>
          <p:cNvPr id="40965" name="Rectangle 3"/>
          <p:cNvSpPr/>
          <p:nvPr/>
        </p:nvSpPr>
        <p:spPr>
          <a:xfrm>
            <a:off x="0" y="0"/>
            <a:ext cx="1524000" cy="381000"/>
          </a:xfrm>
          <a:prstGeom prst="rect">
            <a:avLst/>
          </a:prstGeom>
          <a:noFill/>
          <a:ln w="12700" cap="flat" cmpd="sng">
            <a:solidFill>
              <a:srgbClr val="FF0000"/>
            </a:solidFill>
            <a:prstDash val="solid"/>
            <a:miter/>
            <a:headEnd type="none" w="sm" len="sm"/>
            <a:tailEnd type="none" w="sm" len="sm"/>
          </a:ln>
        </p:spPr>
        <p:txBody>
          <a:bodyPr wrap="none" anchor="ctr" anchorCtr="0"/>
          <a:lstStyle/>
          <a:p>
            <a:pPr algn="ctr"/>
            <a:r>
              <a:rPr lang="en-US" altLang="en-US" sz="1800" dirty="0">
                <a:solidFill>
                  <a:schemeClr val="bg2"/>
                </a:solidFill>
                <a:latin typeface="Forte" panose="03060902040502070203" pitchFamily="66" charset="0"/>
              </a:rPr>
              <a:t>animation</a:t>
            </a:r>
          </a:p>
        </p:txBody>
      </p:sp>
      <p:sp>
        <p:nvSpPr>
          <p:cNvPr id="292870" name="AutoShape 6"/>
          <p:cNvSpPr/>
          <p:nvPr/>
        </p:nvSpPr>
        <p:spPr>
          <a:xfrm>
            <a:off x="5715000" y="1447800"/>
            <a:ext cx="2927350" cy="1087438"/>
          </a:xfrm>
          <a:prstGeom prst="wedgeRoundRectCallout">
            <a:avLst>
              <a:gd name="adj1" fmla="val -124185"/>
              <a:gd name="adj2" fmla="val 234671"/>
              <a:gd name="adj3" fmla="val 16667"/>
            </a:avLst>
          </a:prstGeom>
          <a:solidFill>
            <a:schemeClr val="accent1"/>
          </a:solidFill>
          <a:ln w="12700" cap="flat" cmpd="sng">
            <a:solidFill>
              <a:schemeClr val="tx1"/>
            </a:solidFill>
            <a:prstDash val="solid"/>
            <a:miter/>
            <a:headEnd type="none" w="sm" len="sm"/>
            <a:tailEnd type="none" w="sm" len="sm"/>
          </a:ln>
        </p:spPr>
        <p:txBody>
          <a:bodyPr/>
          <a:lstStyle/>
          <a:p>
            <a:pPr>
              <a:lnSpc>
                <a:spcPct val="80000"/>
              </a:lnSpc>
              <a:spcBef>
                <a:spcPct val="20000"/>
              </a:spcBef>
              <a:buClr>
                <a:schemeClr val="tx2"/>
              </a:buClr>
              <a:buSzPct val="75000"/>
              <a:buFont typeface="Monotype Sorts" pitchFamily="2" charset="2"/>
            </a:pPr>
            <a:r>
              <a:rPr lang="en-US" altLang="en-US" dirty="0">
                <a:latin typeface="Times New Roman" panose="02020603050405020304" pitchFamily="18" charset="0"/>
              </a:rPr>
              <a:t>fina</a:t>
            </a:r>
            <a:r>
              <a:rPr lang="en-US" altLang="zh-CN" dirty="0">
                <a:latin typeface="Times New Roman" panose="02020603050405020304" pitchFamily="18" charset="0"/>
                <a:ea typeface="宋体" panose="02010600030101010101" pitchFamily="2" charset="-122"/>
              </a:rPr>
              <a:t>l</a:t>
            </a:r>
            <a:r>
              <a:rPr lang="en-US" altLang="en-US" dirty="0">
                <a:latin typeface="Times New Roman" panose="02020603050405020304" pitchFamily="18" charset="0"/>
              </a:rPr>
              <a:t>l</a:t>
            </a:r>
            <a:r>
              <a:rPr lang="en-US" altLang="zh-CN" dirty="0">
                <a:latin typeface="Times New Roman" panose="02020603050405020304" pitchFamily="18" charset="0"/>
                <a:ea typeface="宋体" panose="02010600030101010101" pitchFamily="2" charset="-122"/>
              </a:rPr>
              <a:t>y</a:t>
            </a:r>
            <a:r>
              <a:rPr lang="en-US" altLang="en-US" dirty="0">
                <a:latin typeface="Times New Roman" panose="02020603050405020304" pitchFamily="18" charset="0"/>
              </a:rPr>
              <a:t> </a:t>
            </a:r>
            <a:r>
              <a:rPr lang="zh-CN" altLang="en-US" dirty="0">
                <a:latin typeface="Times New Roman" panose="02020603050405020304" pitchFamily="18" charset="0"/>
                <a:ea typeface="宋体" panose="02010600030101010101" pitchFamily="2" charset="-122"/>
              </a:rPr>
              <a:t>块总是被执行</a:t>
            </a:r>
          </a:p>
        </p:txBody>
      </p:sp>
      <p:sp>
        <p:nvSpPr>
          <p:cNvPr id="40967" name="Rectangle 7"/>
          <p:cNvSpPr/>
          <p:nvPr/>
        </p:nvSpPr>
        <p:spPr>
          <a:xfrm>
            <a:off x="762000" y="4495800"/>
            <a:ext cx="3124200" cy="304800"/>
          </a:xfrm>
          <a:prstGeom prst="rect">
            <a:avLst/>
          </a:prstGeom>
          <a:solidFill>
            <a:schemeClr val="accent1">
              <a:alpha val="45097"/>
            </a:schemeClr>
          </a:solidFill>
          <a:ln w="12700" cap="flat" cmpd="sng">
            <a:solidFill>
              <a:schemeClr val="tx1"/>
            </a:solidFill>
            <a:prstDash val="solid"/>
            <a:miter/>
            <a:headEnd type="none" w="sm" len="sm"/>
            <a:tailEnd type="none" w="sm" len="sm"/>
          </a:ln>
        </p:spPr>
        <p:txBody>
          <a:bodyPr wrap="none" anchor="ctr" anchorCtr="0"/>
          <a:lstStyle/>
          <a:p>
            <a:endParaRPr lang="en-US" altLang="en-US" dirty="0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28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928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928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2870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/>
          <p:cNvSpPr>
            <a:spLocks noGrp="1"/>
          </p:cNvSpPr>
          <p:nvPr>
            <p:ph type="title"/>
          </p:nvPr>
        </p:nvSpPr>
        <p:spPr>
          <a:xfrm>
            <a:off x="685800" y="304800"/>
            <a:ext cx="7772400" cy="533400"/>
          </a:xfrm>
        </p:spPr>
        <p:txBody>
          <a:bodyPr vert="horz" wrap="square" lIns="92075" tIns="46038" rIns="92075" bIns="46038" anchor="ctr" anchorCtr="0"/>
          <a:lstStyle/>
          <a:p>
            <a:pPr eaLnBrk="1" hangingPunct="1">
              <a:buNone/>
            </a:pPr>
            <a:r>
              <a:rPr lang="zh-CN" altLang="en-US" sz="4300" kern="1200" dirty="0">
                <a:latin typeface="Courier New" panose="02070309020205020404" pitchFamily="49" charset="0"/>
                <a:ea typeface="宋体" panose="02010600030101010101" pitchFamily="2" charset="-122"/>
                <a:cs typeface="+mj-cs"/>
              </a:rPr>
              <a:t>跟踪程序的执行</a:t>
            </a:r>
            <a:endParaRPr lang="en-US" altLang="en-US" sz="4300" kern="1200" dirty="0">
              <a:latin typeface="Courier New" panose="02070309020205020404" pitchFamily="49" charset="0"/>
              <a:ea typeface="宋体" panose="02010600030101010101" pitchFamily="2" charset="-122"/>
              <a:cs typeface="+mj-cs"/>
            </a:endParaRPr>
          </a:p>
        </p:txBody>
      </p:sp>
      <p:sp>
        <p:nvSpPr>
          <p:cNvPr id="41987" name="Rectangle 4"/>
          <p:cNvSpPr>
            <a:spLocks noGrp="1"/>
          </p:cNvSpPr>
          <p:nvPr>
            <p:ph idx="1"/>
          </p:nvPr>
        </p:nvSpPr>
        <p:spPr>
          <a:xfrm>
            <a:off x="304800" y="1905000"/>
            <a:ext cx="4648200" cy="4038600"/>
          </a:xfrm>
        </p:spPr>
        <p:txBody>
          <a:bodyPr vert="horz" wrap="square" lIns="92075" tIns="46038" rIns="92075" bIns="46038" anchor="t" anchorCtr="0"/>
          <a:lstStyle/>
          <a:p>
            <a:pPr eaLnBrk="1" hangingPunct="1">
              <a:lnSpc>
                <a:spcPct val="80000"/>
              </a:lnSpc>
              <a:buSzPct val="75000"/>
              <a:buFont typeface="Monotype Sorts" pitchFamily="2" charset="2"/>
              <a:buNone/>
            </a:pPr>
            <a:r>
              <a:rPr lang="en-US" altLang="en-US" sz="2400" b="1" kern="1200" dirty="0">
                <a:solidFill>
                  <a:schemeClr val="tx2"/>
                </a:solidFill>
                <a:latin typeface="Courier New" panose="02070309020205020404" pitchFamily="49" charset="0"/>
                <a:ea typeface="+mn-ea"/>
                <a:cs typeface="+mn-cs"/>
              </a:rPr>
              <a:t>try {  </a:t>
            </a:r>
          </a:p>
          <a:p>
            <a:pPr eaLnBrk="1" hangingPunct="1">
              <a:lnSpc>
                <a:spcPct val="80000"/>
              </a:lnSpc>
              <a:buSzPct val="75000"/>
              <a:buFont typeface="Monotype Sorts" pitchFamily="2" charset="2"/>
              <a:buNone/>
            </a:pPr>
            <a:r>
              <a:rPr lang="en-US" altLang="en-US" sz="2400" b="1" kern="1200" dirty="0">
                <a:solidFill>
                  <a:schemeClr val="tx2"/>
                </a:solidFill>
                <a:latin typeface="Courier New" panose="02070309020205020404" pitchFamily="49" charset="0"/>
                <a:ea typeface="+mn-ea"/>
                <a:cs typeface="+mn-cs"/>
              </a:rPr>
              <a:t>  statements;</a:t>
            </a:r>
          </a:p>
          <a:p>
            <a:pPr eaLnBrk="1" hangingPunct="1">
              <a:lnSpc>
                <a:spcPct val="80000"/>
              </a:lnSpc>
              <a:buSzPct val="75000"/>
              <a:buFont typeface="Monotype Sorts" pitchFamily="2" charset="2"/>
              <a:buNone/>
            </a:pPr>
            <a:r>
              <a:rPr lang="en-US" altLang="en-US" sz="2400" b="1" kern="1200" dirty="0">
                <a:solidFill>
                  <a:schemeClr val="tx2"/>
                </a:solidFill>
                <a:latin typeface="Courier New" panose="02070309020205020404" pitchFamily="49" charset="0"/>
                <a:ea typeface="+mn-ea"/>
                <a:cs typeface="+mn-cs"/>
              </a:rPr>
              <a:t>}</a:t>
            </a:r>
          </a:p>
          <a:p>
            <a:pPr eaLnBrk="1" hangingPunct="1">
              <a:lnSpc>
                <a:spcPct val="80000"/>
              </a:lnSpc>
              <a:buSzPct val="75000"/>
              <a:buFont typeface="Monotype Sorts" pitchFamily="2" charset="2"/>
              <a:buNone/>
            </a:pPr>
            <a:r>
              <a:rPr lang="en-US" altLang="en-US" sz="2400" b="1" kern="1200" dirty="0">
                <a:solidFill>
                  <a:schemeClr val="tx2"/>
                </a:solidFill>
                <a:latin typeface="Courier New" panose="02070309020205020404" pitchFamily="49" charset="0"/>
                <a:ea typeface="+mn-ea"/>
                <a:cs typeface="+mn-cs"/>
              </a:rPr>
              <a:t>catch(TheException ex) { </a:t>
            </a:r>
          </a:p>
          <a:p>
            <a:pPr eaLnBrk="1" hangingPunct="1">
              <a:lnSpc>
                <a:spcPct val="80000"/>
              </a:lnSpc>
              <a:buSzPct val="75000"/>
              <a:buFont typeface="Monotype Sorts" pitchFamily="2" charset="2"/>
              <a:buNone/>
            </a:pPr>
            <a:r>
              <a:rPr lang="en-US" altLang="en-US" sz="2400" b="1" kern="1200" dirty="0">
                <a:solidFill>
                  <a:schemeClr val="tx2"/>
                </a:solidFill>
                <a:latin typeface="Courier New" panose="02070309020205020404" pitchFamily="49" charset="0"/>
                <a:ea typeface="+mn-ea"/>
                <a:cs typeface="+mn-cs"/>
              </a:rPr>
              <a:t>  handling ex; </a:t>
            </a:r>
          </a:p>
          <a:p>
            <a:pPr eaLnBrk="1" hangingPunct="1">
              <a:lnSpc>
                <a:spcPct val="80000"/>
              </a:lnSpc>
              <a:buSzPct val="75000"/>
              <a:buFont typeface="Monotype Sorts" pitchFamily="2" charset="2"/>
              <a:buNone/>
            </a:pPr>
            <a:r>
              <a:rPr lang="en-US" altLang="en-US" sz="2400" b="1" kern="1200" dirty="0">
                <a:solidFill>
                  <a:schemeClr val="tx2"/>
                </a:solidFill>
                <a:latin typeface="Courier New" panose="02070309020205020404" pitchFamily="49" charset="0"/>
                <a:ea typeface="+mn-ea"/>
                <a:cs typeface="+mn-cs"/>
              </a:rPr>
              <a:t>}</a:t>
            </a:r>
          </a:p>
          <a:p>
            <a:pPr eaLnBrk="1" hangingPunct="1">
              <a:lnSpc>
                <a:spcPct val="80000"/>
              </a:lnSpc>
              <a:buSzPct val="75000"/>
              <a:buFont typeface="Monotype Sorts" pitchFamily="2" charset="2"/>
              <a:buNone/>
            </a:pPr>
            <a:r>
              <a:rPr lang="en-US" altLang="en-US" sz="2400" b="1" kern="1200" dirty="0">
                <a:solidFill>
                  <a:schemeClr val="tx2"/>
                </a:solidFill>
                <a:latin typeface="Courier New" panose="02070309020205020404" pitchFamily="49" charset="0"/>
                <a:ea typeface="+mn-ea"/>
                <a:cs typeface="+mn-cs"/>
              </a:rPr>
              <a:t>finally { </a:t>
            </a:r>
          </a:p>
          <a:p>
            <a:pPr eaLnBrk="1" hangingPunct="1">
              <a:lnSpc>
                <a:spcPct val="80000"/>
              </a:lnSpc>
              <a:buSzPct val="75000"/>
              <a:buFont typeface="Monotype Sorts" pitchFamily="2" charset="2"/>
              <a:buNone/>
            </a:pPr>
            <a:r>
              <a:rPr lang="en-US" altLang="en-US" sz="2400" b="1" kern="1200" dirty="0">
                <a:solidFill>
                  <a:schemeClr val="tx2"/>
                </a:solidFill>
                <a:latin typeface="Courier New" panose="02070309020205020404" pitchFamily="49" charset="0"/>
                <a:ea typeface="+mn-ea"/>
                <a:cs typeface="+mn-cs"/>
              </a:rPr>
              <a:t>  finalStatements; </a:t>
            </a:r>
          </a:p>
          <a:p>
            <a:pPr eaLnBrk="1" hangingPunct="1">
              <a:lnSpc>
                <a:spcPct val="80000"/>
              </a:lnSpc>
              <a:buSzPct val="75000"/>
              <a:buFont typeface="Monotype Sorts" pitchFamily="2" charset="2"/>
              <a:buNone/>
            </a:pPr>
            <a:r>
              <a:rPr lang="en-US" altLang="en-US" sz="2400" b="1" kern="1200" dirty="0">
                <a:solidFill>
                  <a:schemeClr val="tx2"/>
                </a:solidFill>
                <a:latin typeface="Courier New" panose="02070309020205020404" pitchFamily="49" charset="0"/>
                <a:ea typeface="+mn-ea"/>
                <a:cs typeface="+mn-cs"/>
              </a:rPr>
              <a:t>}</a:t>
            </a:r>
          </a:p>
          <a:p>
            <a:pPr eaLnBrk="1" hangingPunct="1">
              <a:lnSpc>
                <a:spcPct val="80000"/>
              </a:lnSpc>
              <a:buSzPct val="75000"/>
              <a:buFont typeface="Monotype Sorts" pitchFamily="2" charset="2"/>
              <a:buNone/>
            </a:pPr>
            <a:endParaRPr lang="en-US" altLang="en-US" sz="2400" b="1" kern="1200" dirty="0">
              <a:solidFill>
                <a:schemeClr val="tx2"/>
              </a:solidFill>
              <a:latin typeface="Courier New" panose="02070309020205020404" pitchFamily="49" charset="0"/>
              <a:ea typeface="+mn-ea"/>
              <a:cs typeface="+mn-cs"/>
            </a:endParaRPr>
          </a:p>
          <a:p>
            <a:pPr eaLnBrk="1" hangingPunct="1">
              <a:lnSpc>
                <a:spcPct val="80000"/>
              </a:lnSpc>
              <a:buSzPct val="75000"/>
              <a:buFont typeface="Monotype Sorts" pitchFamily="2" charset="2"/>
              <a:buNone/>
            </a:pPr>
            <a:r>
              <a:rPr lang="en-US" altLang="en-US" sz="2400" b="1" kern="1200" dirty="0">
                <a:solidFill>
                  <a:schemeClr val="tx2"/>
                </a:solidFill>
                <a:latin typeface="Courier New" panose="02070309020205020404" pitchFamily="49" charset="0"/>
                <a:ea typeface="+mn-ea"/>
                <a:cs typeface="+mn-cs"/>
              </a:rPr>
              <a:t>Next statement;</a:t>
            </a:r>
          </a:p>
        </p:txBody>
      </p:sp>
      <p:sp>
        <p:nvSpPr>
          <p:cNvPr id="41988" name="Slide Number Placeholder 4"/>
          <p:cNvSpPr txBox="1">
            <a:spLocks noGrp="1"/>
          </p:cNvSpPr>
          <p:nvPr>
            <p:ph type="sldNum" sz="quarter" idx="4"/>
          </p:nvPr>
        </p:nvSpPr>
        <p:spPr/>
        <p:txBody>
          <a:bodyPr wrap="none" lIns="92075" tIns="46038" rIns="92075" bIns="46038" anchor="ctr" anchorCtr="0"/>
          <a:lstStyle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45720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2pPr>
            <a:lvl3pPr marL="91440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3pPr>
            <a:lvl4pPr marL="137160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4pPr>
            <a:lvl5pPr marL="182880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5pPr>
          </a:lstStyle>
          <a:p>
            <a:pPr lvl="0" algn="r"/>
            <a:fld id="{9A0DB2DC-4C9A-4742-B13C-FB6460FD3503}" type="slidenum">
              <a:rPr lang="en-US" altLang="en-US" sz="1400" dirty="0">
                <a:ea typeface="宋体" panose="02010600030101010101" pitchFamily="2" charset="-122"/>
              </a:rPr>
              <a:t>27</a:t>
            </a:fld>
            <a:endParaRPr lang="en-US" altLang="en-US" sz="1400" dirty="0">
              <a:ea typeface="宋体" panose="02010600030101010101" pitchFamily="2" charset="-122"/>
            </a:endParaRPr>
          </a:p>
        </p:txBody>
      </p:sp>
      <p:sp>
        <p:nvSpPr>
          <p:cNvPr id="41989" name="Rectangle 3"/>
          <p:cNvSpPr/>
          <p:nvPr/>
        </p:nvSpPr>
        <p:spPr>
          <a:xfrm>
            <a:off x="0" y="0"/>
            <a:ext cx="1524000" cy="381000"/>
          </a:xfrm>
          <a:prstGeom prst="rect">
            <a:avLst/>
          </a:prstGeom>
          <a:noFill/>
          <a:ln w="12700" cap="flat" cmpd="sng">
            <a:solidFill>
              <a:srgbClr val="FF0000"/>
            </a:solidFill>
            <a:prstDash val="solid"/>
            <a:miter/>
            <a:headEnd type="none" w="sm" len="sm"/>
            <a:tailEnd type="none" w="sm" len="sm"/>
          </a:ln>
        </p:spPr>
        <p:txBody>
          <a:bodyPr wrap="none" anchor="ctr" anchorCtr="0"/>
          <a:lstStyle/>
          <a:p>
            <a:pPr algn="ctr"/>
            <a:r>
              <a:rPr lang="en-US" altLang="en-US" sz="1800" dirty="0">
                <a:solidFill>
                  <a:schemeClr val="bg2"/>
                </a:solidFill>
                <a:latin typeface="Forte" panose="03060902040502070203" pitchFamily="66" charset="0"/>
              </a:rPr>
              <a:t>animation</a:t>
            </a:r>
          </a:p>
        </p:txBody>
      </p:sp>
      <p:sp>
        <p:nvSpPr>
          <p:cNvPr id="293893" name="AutoShape 5"/>
          <p:cNvSpPr/>
          <p:nvPr/>
        </p:nvSpPr>
        <p:spPr>
          <a:xfrm>
            <a:off x="5715000" y="1447800"/>
            <a:ext cx="2927350" cy="1087438"/>
          </a:xfrm>
          <a:prstGeom prst="wedgeRoundRectCallout">
            <a:avLst>
              <a:gd name="adj1" fmla="val -127171"/>
              <a:gd name="adj2" fmla="val 325912"/>
              <a:gd name="adj3" fmla="val 16667"/>
            </a:avLst>
          </a:prstGeom>
          <a:solidFill>
            <a:schemeClr val="accent1"/>
          </a:solidFill>
          <a:ln w="12700" cap="flat" cmpd="sng">
            <a:solidFill>
              <a:schemeClr val="tx1"/>
            </a:solidFill>
            <a:prstDash val="solid"/>
            <a:miter/>
            <a:headEnd type="none" w="sm" len="sm"/>
            <a:tailEnd type="none" w="sm" len="sm"/>
          </a:ln>
        </p:spPr>
        <p:txBody>
          <a:bodyPr/>
          <a:lstStyle/>
          <a:p>
            <a:pPr>
              <a:lnSpc>
                <a:spcPct val="80000"/>
              </a:lnSpc>
              <a:spcBef>
                <a:spcPct val="20000"/>
              </a:spcBef>
              <a:buClr>
                <a:schemeClr val="tx2"/>
              </a:buClr>
              <a:buSzPct val="75000"/>
              <a:buFont typeface="Monotype Sorts" pitchFamily="2" charset="2"/>
            </a:pPr>
            <a:r>
              <a:rPr lang="zh-CN" altLang="en-US" dirty="0">
                <a:latin typeface="Times New Roman" panose="02020603050405020304" pitchFamily="18" charset="0"/>
                <a:ea typeface="宋体" panose="02010600030101010101" pitchFamily="2" charset="-122"/>
              </a:rPr>
              <a:t>该语句被执行</a:t>
            </a:r>
            <a:endParaRPr lang="en-US" altLang="en-US" dirty="0">
              <a:latin typeface="Times New Roman" panose="02020603050405020304" pitchFamily="18" charset="0"/>
            </a:endParaRPr>
          </a:p>
        </p:txBody>
      </p:sp>
      <p:sp>
        <p:nvSpPr>
          <p:cNvPr id="41991" name="Rectangle 6"/>
          <p:cNvSpPr/>
          <p:nvPr/>
        </p:nvSpPr>
        <p:spPr>
          <a:xfrm>
            <a:off x="381000" y="5562600"/>
            <a:ext cx="3124200" cy="304800"/>
          </a:xfrm>
          <a:prstGeom prst="rect">
            <a:avLst/>
          </a:prstGeom>
          <a:solidFill>
            <a:schemeClr val="accent1">
              <a:alpha val="45097"/>
            </a:schemeClr>
          </a:solidFill>
          <a:ln w="12700" cap="flat" cmpd="sng">
            <a:solidFill>
              <a:schemeClr val="tx1"/>
            </a:solidFill>
            <a:prstDash val="solid"/>
            <a:miter/>
            <a:headEnd type="none" w="sm" len="sm"/>
            <a:tailEnd type="none" w="sm" len="sm"/>
          </a:ln>
        </p:spPr>
        <p:txBody>
          <a:bodyPr wrap="none" anchor="ctr" anchorCtr="0"/>
          <a:lstStyle/>
          <a:p>
            <a:endParaRPr lang="en-US" altLang="en-US" dirty="0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38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938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938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3893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>
            <a:spLocks noGrp="1"/>
          </p:cNvSpPr>
          <p:nvPr>
            <p:ph type="title"/>
          </p:nvPr>
        </p:nvSpPr>
        <p:spPr>
          <a:xfrm>
            <a:off x="685800" y="304800"/>
            <a:ext cx="7772400" cy="533400"/>
          </a:xfrm>
        </p:spPr>
        <p:txBody>
          <a:bodyPr vert="horz" wrap="square" lIns="92075" tIns="46038" rIns="92075" bIns="46038" anchor="ctr" anchorCtr="0"/>
          <a:lstStyle/>
          <a:p>
            <a:pPr eaLnBrk="1" hangingPunct="1">
              <a:buNone/>
            </a:pPr>
            <a:r>
              <a:rPr lang="zh-CN" altLang="en-US" sz="4300" kern="1200" dirty="0">
                <a:latin typeface="Courier New" panose="02070309020205020404" pitchFamily="49" charset="0"/>
                <a:ea typeface="宋体" panose="02010600030101010101" pitchFamily="2" charset="-122"/>
                <a:cs typeface="+mj-cs"/>
              </a:rPr>
              <a:t>跟踪程序的执行</a:t>
            </a:r>
            <a:endParaRPr lang="en-US" altLang="en-US" sz="4300" kern="1200" dirty="0">
              <a:latin typeface="Courier New" panose="02070309020205020404" pitchFamily="49" charset="0"/>
              <a:ea typeface="宋体" panose="02010600030101010101" pitchFamily="2" charset="-122"/>
              <a:cs typeface="+mj-cs"/>
            </a:endParaRPr>
          </a:p>
        </p:txBody>
      </p:sp>
      <p:sp>
        <p:nvSpPr>
          <p:cNvPr id="43011" name="Rectangle 4"/>
          <p:cNvSpPr>
            <a:spLocks noGrp="1"/>
          </p:cNvSpPr>
          <p:nvPr>
            <p:ph idx="1"/>
          </p:nvPr>
        </p:nvSpPr>
        <p:spPr>
          <a:xfrm>
            <a:off x="304800" y="1447800"/>
            <a:ext cx="4648200" cy="4495800"/>
          </a:xfrm>
        </p:spPr>
        <p:txBody>
          <a:bodyPr vert="horz" wrap="square" lIns="92075" tIns="46038" rIns="92075" bIns="46038" anchor="t" anchorCtr="0"/>
          <a:lstStyle/>
          <a:p>
            <a:pPr eaLnBrk="1" hangingPunct="1">
              <a:lnSpc>
                <a:spcPct val="80000"/>
              </a:lnSpc>
              <a:buSzPct val="75000"/>
              <a:buFont typeface="Monotype Sorts" pitchFamily="2" charset="2"/>
              <a:buNone/>
            </a:pPr>
            <a:r>
              <a:rPr lang="en-US" altLang="en-US" sz="2000" b="1" kern="1200" dirty="0">
                <a:solidFill>
                  <a:schemeClr val="tx2"/>
                </a:solidFill>
                <a:latin typeface="Courier New" panose="02070309020205020404" pitchFamily="49" charset="0"/>
                <a:ea typeface="+mn-ea"/>
                <a:cs typeface="+mn-cs"/>
              </a:rPr>
              <a:t>try {  </a:t>
            </a:r>
          </a:p>
          <a:p>
            <a:pPr eaLnBrk="1" hangingPunct="1">
              <a:lnSpc>
                <a:spcPct val="80000"/>
              </a:lnSpc>
              <a:buSzPct val="75000"/>
              <a:buFont typeface="Monotype Sorts" pitchFamily="2" charset="2"/>
              <a:buNone/>
            </a:pPr>
            <a:r>
              <a:rPr lang="en-US" altLang="en-US" sz="2000" b="1" kern="1200" dirty="0">
                <a:solidFill>
                  <a:schemeClr val="tx2"/>
                </a:solidFill>
                <a:latin typeface="Courier New" panose="02070309020205020404" pitchFamily="49" charset="0"/>
                <a:ea typeface="+mn-ea"/>
                <a:cs typeface="+mn-cs"/>
              </a:rPr>
              <a:t>  statement1;</a:t>
            </a:r>
          </a:p>
          <a:p>
            <a:pPr eaLnBrk="1" hangingPunct="1">
              <a:lnSpc>
                <a:spcPct val="80000"/>
              </a:lnSpc>
              <a:buSzPct val="75000"/>
              <a:buFont typeface="Monotype Sorts" pitchFamily="2" charset="2"/>
              <a:buNone/>
            </a:pPr>
            <a:r>
              <a:rPr lang="en-US" altLang="en-US" sz="2000" b="1" kern="1200" dirty="0">
                <a:solidFill>
                  <a:schemeClr val="tx2"/>
                </a:solidFill>
                <a:latin typeface="Courier New" panose="02070309020205020404" pitchFamily="49" charset="0"/>
                <a:ea typeface="+mn-ea"/>
                <a:cs typeface="+mn-cs"/>
              </a:rPr>
              <a:t>  statement2;</a:t>
            </a:r>
          </a:p>
          <a:p>
            <a:pPr eaLnBrk="1" hangingPunct="1">
              <a:lnSpc>
                <a:spcPct val="80000"/>
              </a:lnSpc>
              <a:buSzPct val="75000"/>
              <a:buFont typeface="Monotype Sorts" pitchFamily="2" charset="2"/>
              <a:buNone/>
            </a:pPr>
            <a:r>
              <a:rPr lang="en-US" altLang="en-US" sz="2000" b="1" kern="1200" dirty="0">
                <a:solidFill>
                  <a:schemeClr val="tx2"/>
                </a:solidFill>
                <a:latin typeface="Courier New" panose="02070309020205020404" pitchFamily="49" charset="0"/>
                <a:ea typeface="+mn-ea"/>
                <a:cs typeface="+mn-cs"/>
              </a:rPr>
              <a:t>  statement3;</a:t>
            </a:r>
          </a:p>
          <a:p>
            <a:pPr eaLnBrk="1" hangingPunct="1">
              <a:lnSpc>
                <a:spcPct val="80000"/>
              </a:lnSpc>
              <a:buSzPct val="75000"/>
              <a:buFont typeface="Monotype Sorts" pitchFamily="2" charset="2"/>
              <a:buNone/>
            </a:pPr>
            <a:r>
              <a:rPr lang="en-US" altLang="en-US" sz="2000" b="1" kern="1200" dirty="0">
                <a:solidFill>
                  <a:schemeClr val="tx2"/>
                </a:solidFill>
                <a:latin typeface="Courier New" panose="02070309020205020404" pitchFamily="49" charset="0"/>
                <a:ea typeface="+mn-ea"/>
                <a:cs typeface="+mn-cs"/>
              </a:rPr>
              <a:t>}</a:t>
            </a:r>
          </a:p>
          <a:p>
            <a:pPr eaLnBrk="1" hangingPunct="1">
              <a:lnSpc>
                <a:spcPct val="80000"/>
              </a:lnSpc>
              <a:buSzPct val="75000"/>
              <a:buFont typeface="Monotype Sorts" pitchFamily="2" charset="2"/>
              <a:buNone/>
            </a:pPr>
            <a:r>
              <a:rPr lang="en-US" altLang="en-US" sz="2000" b="1" kern="1200" dirty="0">
                <a:solidFill>
                  <a:schemeClr val="tx2"/>
                </a:solidFill>
                <a:latin typeface="Courier New" panose="02070309020205020404" pitchFamily="49" charset="0"/>
                <a:ea typeface="+mn-ea"/>
                <a:cs typeface="+mn-cs"/>
              </a:rPr>
              <a:t>catch(Exception1 ex) { </a:t>
            </a:r>
          </a:p>
          <a:p>
            <a:pPr eaLnBrk="1" hangingPunct="1">
              <a:lnSpc>
                <a:spcPct val="80000"/>
              </a:lnSpc>
              <a:buSzPct val="75000"/>
              <a:buFont typeface="Monotype Sorts" pitchFamily="2" charset="2"/>
              <a:buNone/>
            </a:pPr>
            <a:r>
              <a:rPr lang="en-US" altLang="en-US" sz="2000" b="1" kern="1200" dirty="0">
                <a:solidFill>
                  <a:schemeClr val="tx2"/>
                </a:solidFill>
                <a:latin typeface="Courier New" panose="02070309020205020404" pitchFamily="49" charset="0"/>
                <a:ea typeface="+mn-ea"/>
                <a:cs typeface="+mn-cs"/>
              </a:rPr>
              <a:t>  handling ex; </a:t>
            </a:r>
          </a:p>
          <a:p>
            <a:pPr eaLnBrk="1" hangingPunct="1">
              <a:lnSpc>
                <a:spcPct val="80000"/>
              </a:lnSpc>
              <a:buSzPct val="75000"/>
              <a:buFont typeface="Monotype Sorts" pitchFamily="2" charset="2"/>
              <a:buNone/>
            </a:pPr>
            <a:r>
              <a:rPr lang="en-US" altLang="en-US" sz="2000" b="1" kern="1200" dirty="0">
                <a:solidFill>
                  <a:schemeClr val="tx2"/>
                </a:solidFill>
                <a:latin typeface="Courier New" panose="02070309020205020404" pitchFamily="49" charset="0"/>
                <a:ea typeface="+mn-ea"/>
                <a:cs typeface="+mn-cs"/>
              </a:rPr>
              <a:t>}</a:t>
            </a:r>
          </a:p>
          <a:p>
            <a:pPr eaLnBrk="1" hangingPunct="1">
              <a:lnSpc>
                <a:spcPct val="80000"/>
              </a:lnSpc>
              <a:buSzPct val="75000"/>
              <a:buFont typeface="Monotype Sorts" pitchFamily="2" charset="2"/>
              <a:buNone/>
            </a:pPr>
            <a:r>
              <a:rPr lang="en-US" altLang="en-US" sz="2000" b="1" kern="1200" dirty="0">
                <a:solidFill>
                  <a:schemeClr val="tx2"/>
                </a:solidFill>
                <a:latin typeface="Courier New" panose="02070309020205020404" pitchFamily="49" charset="0"/>
                <a:ea typeface="+mn-ea"/>
                <a:cs typeface="+mn-cs"/>
              </a:rPr>
              <a:t>finally { </a:t>
            </a:r>
          </a:p>
          <a:p>
            <a:pPr eaLnBrk="1" hangingPunct="1">
              <a:lnSpc>
                <a:spcPct val="80000"/>
              </a:lnSpc>
              <a:buSzPct val="75000"/>
              <a:buFont typeface="Monotype Sorts" pitchFamily="2" charset="2"/>
              <a:buNone/>
            </a:pPr>
            <a:r>
              <a:rPr lang="en-US" altLang="en-US" sz="2000" b="1" kern="1200" dirty="0">
                <a:solidFill>
                  <a:schemeClr val="tx2"/>
                </a:solidFill>
                <a:latin typeface="Courier New" panose="02070309020205020404" pitchFamily="49" charset="0"/>
                <a:ea typeface="+mn-ea"/>
                <a:cs typeface="+mn-cs"/>
              </a:rPr>
              <a:t>  finalStatements; </a:t>
            </a:r>
          </a:p>
          <a:p>
            <a:pPr eaLnBrk="1" hangingPunct="1">
              <a:lnSpc>
                <a:spcPct val="80000"/>
              </a:lnSpc>
              <a:buSzPct val="75000"/>
              <a:buFont typeface="Monotype Sorts" pitchFamily="2" charset="2"/>
              <a:buNone/>
            </a:pPr>
            <a:r>
              <a:rPr lang="en-US" altLang="en-US" sz="2000" b="1" kern="1200" dirty="0">
                <a:solidFill>
                  <a:schemeClr val="tx2"/>
                </a:solidFill>
                <a:latin typeface="Courier New" panose="02070309020205020404" pitchFamily="49" charset="0"/>
                <a:ea typeface="+mn-ea"/>
                <a:cs typeface="+mn-cs"/>
              </a:rPr>
              <a:t>}</a:t>
            </a:r>
          </a:p>
          <a:p>
            <a:pPr eaLnBrk="1" hangingPunct="1">
              <a:lnSpc>
                <a:spcPct val="80000"/>
              </a:lnSpc>
              <a:buSzPct val="75000"/>
              <a:buFont typeface="Monotype Sorts" pitchFamily="2" charset="2"/>
              <a:buNone/>
            </a:pPr>
            <a:endParaRPr lang="en-US" altLang="en-US" sz="2000" b="1" kern="1200" dirty="0">
              <a:solidFill>
                <a:schemeClr val="tx2"/>
              </a:solidFill>
              <a:latin typeface="Courier New" panose="02070309020205020404" pitchFamily="49" charset="0"/>
              <a:ea typeface="+mn-ea"/>
              <a:cs typeface="+mn-cs"/>
            </a:endParaRPr>
          </a:p>
          <a:p>
            <a:pPr eaLnBrk="1" hangingPunct="1">
              <a:lnSpc>
                <a:spcPct val="80000"/>
              </a:lnSpc>
              <a:buSzPct val="75000"/>
              <a:buFont typeface="Monotype Sorts" pitchFamily="2" charset="2"/>
              <a:buNone/>
            </a:pPr>
            <a:r>
              <a:rPr lang="en-US" altLang="en-US" sz="2000" b="1" kern="1200" dirty="0">
                <a:solidFill>
                  <a:schemeClr val="tx2"/>
                </a:solidFill>
                <a:latin typeface="Courier New" panose="02070309020205020404" pitchFamily="49" charset="0"/>
                <a:ea typeface="+mn-ea"/>
                <a:cs typeface="+mn-cs"/>
              </a:rPr>
              <a:t>Next statement;</a:t>
            </a:r>
          </a:p>
        </p:txBody>
      </p:sp>
      <p:sp>
        <p:nvSpPr>
          <p:cNvPr id="43012" name="Slide Number Placeholder 4"/>
          <p:cNvSpPr txBox="1">
            <a:spLocks noGrp="1"/>
          </p:cNvSpPr>
          <p:nvPr>
            <p:ph type="sldNum" sz="quarter" idx="4"/>
          </p:nvPr>
        </p:nvSpPr>
        <p:spPr/>
        <p:txBody>
          <a:bodyPr wrap="none" lIns="92075" tIns="46038" rIns="92075" bIns="46038" anchor="ctr" anchorCtr="0"/>
          <a:lstStyle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45720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2pPr>
            <a:lvl3pPr marL="91440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3pPr>
            <a:lvl4pPr marL="137160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4pPr>
            <a:lvl5pPr marL="182880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5pPr>
          </a:lstStyle>
          <a:p>
            <a:pPr lvl="0" algn="r"/>
            <a:fld id="{9A0DB2DC-4C9A-4742-B13C-FB6460FD3503}" type="slidenum">
              <a:rPr lang="en-US" altLang="en-US" sz="1400" dirty="0">
                <a:ea typeface="宋体" panose="02010600030101010101" pitchFamily="2" charset="-122"/>
              </a:rPr>
              <a:t>28</a:t>
            </a:fld>
            <a:endParaRPr lang="en-US" altLang="en-US" sz="1400" dirty="0">
              <a:ea typeface="宋体" panose="02010600030101010101" pitchFamily="2" charset="-122"/>
            </a:endParaRPr>
          </a:p>
        </p:txBody>
      </p:sp>
      <p:sp>
        <p:nvSpPr>
          <p:cNvPr id="43013" name="Rectangle 3"/>
          <p:cNvSpPr/>
          <p:nvPr/>
        </p:nvSpPr>
        <p:spPr>
          <a:xfrm>
            <a:off x="0" y="0"/>
            <a:ext cx="1524000" cy="381000"/>
          </a:xfrm>
          <a:prstGeom prst="rect">
            <a:avLst/>
          </a:prstGeom>
          <a:noFill/>
          <a:ln w="12700" cap="flat" cmpd="sng">
            <a:solidFill>
              <a:srgbClr val="FF0000"/>
            </a:solidFill>
            <a:prstDash val="solid"/>
            <a:miter/>
            <a:headEnd type="none" w="sm" len="sm"/>
            <a:tailEnd type="none" w="sm" len="sm"/>
          </a:ln>
        </p:spPr>
        <p:txBody>
          <a:bodyPr wrap="none" anchor="ctr" anchorCtr="0"/>
          <a:lstStyle/>
          <a:p>
            <a:pPr algn="ctr"/>
            <a:r>
              <a:rPr lang="en-US" altLang="en-US" sz="1800" dirty="0">
                <a:solidFill>
                  <a:schemeClr val="bg2"/>
                </a:solidFill>
                <a:latin typeface="Forte" panose="03060902040502070203" pitchFamily="66" charset="0"/>
              </a:rPr>
              <a:t>animation</a:t>
            </a:r>
          </a:p>
        </p:txBody>
      </p:sp>
      <p:sp>
        <p:nvSpPr>
          <p:cNvPr id="43014" name="Rectangle 5"/>
          <p:cNvSpPr/>
          <p:nvPr/>
        </p:nvSpPr>
        <p:spPr>
          <a:xfrm>
            <a:off x="609600" y="2057400"/>
            <a:ext cx="2819400" cy="304800"/>
          </a:xfrm>
          <a:prstGeom prst="rect">
            <a:avLst/>
          </a:prstGeom>
          <a:solidFill>
            <a:schemeClr val="accent1">
              <a:alpha val="45097"/>
            </a:schemeClr>
          </a:solidFill>
          <a:ln w="12700" cap="flat" cmpd="sng">
            <a:solidFill>
              <a:schemeClr val="tx1"/>
            </a:solidFill>
            <a:prstDash val="solid"/>
            <a:miter/>
            <a:headEnd type="none" w="sm" len="sm"/>
            <a:tailEnd type="none" w="sm" len="sm"/>
          </a:ln>
        </p:spPr>
        <p:txBody>
          <a:bodyPr wrap="none" anchor="ctr" anchorCtr="0"/>
          <a:lstStyle/>
          <a:p>
            <a:endParaRPr lang="en-US" altLang="en-US" dirty="0">
              <a:latin typeface="Times New Roman" panose="02020603050405020304" pitchFamily="18" charset="0"/>
            </a:endParaRPr>
          </a:p>
        </p:txBody>
      </p:sp>
      <p:sp>
        <p:nvSpPr>
          <p:cNvPr id="294918" name="AutoShape 6"/>
          <p:cNvSpPr/>
          <p:nvPr/>
        </p:nvSpPr>
        <p:spPr>
          <a:xfrm>
            <a:off x="5715000" y="1371600"/>
            <a:ext cx="3200400" cy="1143000"/>
          </a:xfrm>
          <a:prstGeom prst="wedgeRoundRectCallout">
            <a:avLst>
              <a:gd name="adj1" fmla="val -138245"/>
              <a:gd name="adj2" fmla="val 22361"/>
              <a:gd name="adj3" fmla="val 16667"/>
            </a:avLst>
          </a:prstGeom>
          <a:solidFill>
            <a:schemeClr val="accent1"/>
          </a:solidFill>
          <a:ln w="12700" cap="flat" cmpd="sng">
            <a:solidFill>
              <a:schemeClr val="tx1"/>
            </a:solidFill>
            <a:prstDash val="solid"/>
            <a:miter/>
            <a:headEnd type="none" w="sm" len="sm"/>
            <a:tailEnd type="none" w="sm" len="sm"/>
          </a:ln>
        </p:spPr>
        <p:txBody>
          <a:bodyPr/>
          <a:lstStyle/>
          <a:p>
            <a:pPr>
              <a:lnSpc>
                <a:spcPct val="80000"/>
              </a:lnSpc>
              <a:spcBef>
                <a:spcPct val="20000"/>
              </a:spcBef>
              <a:buClr>
                <a:schemeClr val="tx2"/>
              </a:buClr>
              <a:buSzPct val="75000"/>
              <a:buFont typeface="Monotype Sorts" pitchFamily="2" charset="2"/>
            </a:pPr>
            <a:r>
              <a:rPr lang="en-US" altLang="zh-CN" dirty="0">
                <a:latin typeface="Times New Roman" panose="02020603050405020304" pitchFamily="18" charset="0"/>
                <a:ea typeface="宋体" panose="02010600030101010101" pitchFamily="2" charset="-122"/>
              </a:rPr>
              <a:t>假设</a:t>
            </a:r>
            <a:r>
              <a:rPr lang="zh-CN" altLang="en-US" dirty="0">
                <a:latin typeface="Times New Roman" panose="02020603050405020304" pitchFamily="18" charset="0"/>
                <a:ea typeface="宋体" panose="02010600030101010101" pitchFamily="2" charset="-122"/>
              </a:rPr>
              <a:t>语句</a:t>
            </a:r>
            <a:r>
              <a:rPr lang="en-US" altLang="zh-CN" dirty="0">
                <a:latin typeface="Times New Roman" panose="02020603050405020304" pitchFamily="18" charset="0"/>
                <a:ea typeface="宋体" panose="02010600030101010101" pitchFamily="2" charset="-122"/>
              </a:rPr>
              <a:t>2</a:t>
            </a:r>
            <a:r>
              <a:rPr lang="zh-CN" altLang="en-US" dirty="0">
                <a:latin typeface="Times New Roman" panose="02020603050405020304" pitchFamily="18" charset="0"/>
                <a:ea typeface="宋体" panose="02010600030101010101" pitchFamily="2" charset="-122"/>
              </a:rPr>
              <a:t>发生</a:t>
            </a:r>
            <a:r>
              <a:rPr lang="en-US" altLang="en-US" dirty="0">
                <a:latin typeface="Times New Roman" panose="02020603050405020304" pitchFamily="18" charset="0"/>
              </a:rPr>
              <a:t>Exception1 </a:t>
            </a:r>
            <a:r>
              <a:rPr lang="zh-CN" altLang="en-US" dirty="0">
                <a:latin typeface="Times New Roman" panose="02020603050405020304" pitchFamily="18" charset="0"/>
                <a:ea typeface="宋体" panose="02010600030101010101" pitchFamily="2" charset="-122"/>
              </a:rPr>
              <a:t>异常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49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949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949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4918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Grp="1"/>
          </p:cNvSpPr>
          <p:nvPr>
            <p:ph type="title"/>
          </p:nvPr>
        </p:nvSpPr>
        <p:spPr>
          <a:xfrm>
            <a:off x="685800" y="304800"/>
            <a:ext cx="7772400" cy="533400"/>
          </a:xfrm>
        </p:spPr>
        <p:txBody>
          <a:bodyPr vert="horz" wrap="square" lIns="92075" tIns="46038" rIns="92075" bIns="46038" anchor="ctr" anchorCtr="0"/>
          <a:lstStyle/>
          <a:p>
            <a:pPr eaLnBrk="1" hangingPunct="1">
              <a:buNone/>
            </a:pPr>
            <a:r>
              <a:rPr lang="zh-CN" altLang="en-US" sz="4300" kern="1200" dirty="0">
                <a:latin typeface="Courier New" panose="02070309020205020404" pitchFamily="49" charset="0"/>
                <a:ea typeface="宋体" panose="02010600030101010101" pitchFamily="2" charset="-122"/>
                <a:cs typeface="+mj-cs"/>
              </a:rPr>
              <a:t>跟踪程序的执行</a:t>
            </a:r>
            <a:endParaRPr lang="en-US" altLang="en-US" sz="4300" kern="1200" dirty="0">
              <a:latin typeface="Courier New" panose="02070309020205020404" pitchFamily="49" charset="0"/>
              <a:ea typeface="宋体" panose="02010600030101010101" pitchFamily="2" charset="-122"/>
              <a:cs typeface="+mj-cs"/>
            </a:endParaRPr>
          </a:p>
        </p:txBody>
      </p:sp>
      <p:sp>
        <p:nvSpPr>
          <p:cNvPr id="44035" name="Rectangle 4"/>
          <p:cNvSpPr>
            <a:spLocks noGrp="1"/>
          </p:cNvSpPr>
          <p:nvPr>
            <p:ph idx="1"/>
          </p:nvPr>
        </p:nvSpPr>
        <p:spPr>
          <a:xfrm>
            <a:off x="304800" y="1447800"/>
            <a:ext cx="4648200" cy="4495800"/>
          </a:xfrm>
        </p:spPr>
        <p:txBody>
          <a:bodyPr vert="horz" wrap="square" lIns="92075" tIns="46038" rIns="92075" bIns="46038" anchor="t" anchorCtr="0"/>
          <a:lstStyle/>
          <a:p>
            <a:pPr eaLnBrk="1" hangingPunct="1">
              <a:lnSpc>
                <a:spcPct val="80000"/>
              </a:lnSpc>
              <a:buSzPct val="75000"/>
              <a:buFont typeface="Monotype Sorts" pitchFamily="2" charset="2"/>
              <a:buNone/>
            </a:pPr>
            <a:r>
              <a:rPr lang="en-US" altLang="en-US" sz="2000" b="1" kern="1200" dirty="0">
                <a:solidFill>
                  <a:schemeClr val="tx2"/>
                </a:solidFill>
                <a:latin typeface="Courier New" panose="02070309020205020404" pitchFamily="49" charset="0"/>
                <a:ea typeface="+mn-ea"/>
                <a:cs typeface="+mn-cs"/>
              </a:rPr>
              <a:t>try {  </a:t>
            </a:r>
          </a:p>
          <a:p>
            <a:pPr eaLnBrk="1" hangingPunct="1">
              <a:lnSpc>
                <a:spcPct val="80000"/>
              </a:lnSpc>
              <a:buSzPct val="75000"/>
              <a:buFont typeface="Monotype Sorts" pitchFamily="2" charset="2"/>
              <a:buNone/>
            </a:pPr>
            <a:r>
              <a:rPr lang="en-US" altLang="en-US" sz="2000" b="1" kern="1200" dirty="0">
                <a:solidFill>
                  <a:schemeClr val="tx2"/>
                </a:solidFill>
                <a:latin typeface="Courier New" panose="02070309020205020404" pitchFamily="49" charset="0"/>
                <a:ea typeface="+mn-ea"/>
                <a:cs typeface="+mn-cs"/>
              </a:rPr>
              <a:t>  statement1;</a:t>
            </a:r>
          </a:p>
          <a:p>
            <a:pPr eaLnBrk="1" hangingPunct="1">
              <a:lnSpc>
                <a:spcPct val="80000"/>
              </a:lnSpc>
              <a:buSzPct val="75000"/>
              <a:buFont typeface="Monotype Sorts" pitchFamily="2" charset="2"/>
              <a:buNone/>
            </a:pPr>
            <a:r>
              <a:rPr lang="en-US" altLang="en-US" sz="2000" b="1" kern="1200" dirty="0">
                <a:solidFill>
                  <a:schemeClr val="tx2"/>
                </a:solidFill>
                <a:latin typeface="Courier New" panose="02070309020205020404" pitchFamily="49" charset="0"/>
                <a:ea typeface="+mn-ea"/>
                <a:cs typeface="+mn-cs"/>
              </a:rPr>
              <a:t>  statement2;</a:t>
            </a:r>
          </a:p>
          <a:p>
            <a:pPr eaLnBrk="1" hangingPunct="1">
              <a:lnSpc>
                <a:spcPct val="80000"/>
              </a:lnSpc>
              <a:buSzPct val="75000"/>
              <a:buFont typeface="Monotype Sorts" pitchFamily="2" charset="2"/>
              <a:buNone/>
            </a:pPr>
            <a:r>
              <a:rPr lang="en-US" altLang="en-US" sz="2000" b="1" kern="1200" dirty="0">
                <a:solidFill>
                  <a:schemeClr val="tx2"/>
                </a:solidFill>
                <a:latin typeface="Courier New" panose="02070309020205020404" pitchFamily="49" charset="0"/>
                <a:ea typeface="+mn-ea"/>
                <a:cs typeface="+mn-cs"/>
              </a:rPr>
              <a:t>  statement3;</a:t>
            </a:r>
          </a:p>
          <a:p>
            <a:pPr eaLnBrk="1" hangingPunct="1">
              <a:lnSpc>
                <a:spcPct val="80000"/>
              </a:lnSpc>
              <a:buSzPct val="75000"/>
              <a:buFont typeface="Monotype Sorts" pitchFamily="2" charset="2"/>
              <a:buNone/>
            </a:pPr>
            <a:r>
              <a:rPr lang="en-US" altLang="en-US" sz="2000" b="1" kern="1200" dirty="0">
                <a:solidFill>
                  <a:schemeClr val="tx2"/>
                </a:solidFill>
                <a:latin typeface="Courier New" panose="02070309020205020404" pitchFamily="49" charset="0"/>
                <a:ea typeface="+mn-ea"/>
                <a:cs typeface="+mn-cs"/>
              </a:rPr>
              <a:t>}</a:t>
            </a:r>
          </a:p>
          <a:p>
            <a:pPr eaLnBrk="1" hangingPunct="1">
              <a:lnSpc>
                <a:spcPct val="80000"/>
              </a:lnSpc>
              <a:buSzPct val="75000"/>
              <a:buFont typeface="Monotype Sorts" pitchFamily="2" charset="2"/>
              <a:buNone/>
            </a:pPr>
            <a:r>
              <a:rPr lang="en-US" altLang="en-US" sz="2000" b="1" kern="1200" dirty="0">
                <a:solidFill>
                  <a:schemeClr val="tx2"/>
                </a:solidFill>
                <a:latin typeface="Courier New" panose="02070309020205020404" pitchFamily="49" charset="0"/>
                <a:ea typeface="+mn-ea"/>
                <a:cs typeface="+mn-cs"/>
              </a:rPr>
              <a:t>catch(Exception1 ex) { </a:t>
            </a:r>
          </a:p>
          <a:p>
            <a:pPr eaLnBrk="1" hangingPunct="1">
              <a:lnSpc>
                <a:spcPct val="80000"/>
              </a:lnSpc>
              <a:buSzPct val="75000"/>
              <a:buFont typeface="Monotype Sorts" pitchFamily="2" charset="2"/>
              <a:buNone/>
            </a:pPr>
            <a:r>
              <a:rPr lang="en-US" altLang="en-US" sz="2000" b="1" kern="1200" dirty="0">
                <a:solidFill>
                  <a:schemeClr val="tx2"/>
                </a:solidFill>
                <a:latin typeface="Courier New" panose="02070309020205020404" pitchFamily="49" charset="0"/>
                <a:ea typeface="+mn-ea"/>
                <a:cs typeface="+mn-cs"/>
              </a:rPr>
              <a:t>  handling ex; </a:t>
            </a:r>
          </a:p>
          <a:p>
            <a:pPr eaLnBrk="1" hangingPunct="1">
              <a:lnSpc>
                <a:spcPct val="80000"/>
              </a:lnSpc>
              <a:buSzPct val="75000"/>
              <a:buFont typeface="Monotype Sorts" pitchFamily="2" charset="2"/>
              <a:buNone/>
            </a:pPr>
            <a:r>
              <a:rPr lang="en-US" altLang="en-US" sz="2000" b="1" kern="1200" dirty="0">
                <a:solidFill>
                  <a:schemeClr val="tx2"/>
                </a:solidFill>
                <a:latin typeface="Courier New" panose="02070309020205020404" pitchFamily="49" charset="0"/>
                <a:ea typeface="+mn-ea"/>
                <a:cs typeface="+mn-cs"/>
              </a:rPr>
              <a:t>}</a:t>
            </a:r>
          </a:p>
          <a:p>
            <a:pPr eaLnBrk="1" hangingPunct="1">
              <a:lnSpc>
                <a:spcPct val="80000"/>
              </a:lnSpc>
              <a:buSzPct val="75000"/>
              <a:buFont typeface="Monotype Sorts" pitchFamily="2" charset="2"/>
              <a:buNone/>
            </a:pPr>
            <a:r>
              <a:rPr lang="en-US" altLang="en-US" sz="2000" b="1" kern="1200" dirty="0">
                <a:solidFill>
                  <a:schemeClr val="tx2"/>
                </a:solidFill>
                <a:latin typeface="Courier New" panose="02070309020205020404" pitchFamily="49" charset="0"/>
                <a:ea typeface="+mn-ea"/>
                <a:cs typeface="+mn-cs"/>
              </a:rPr>
              <a:t>finally { </a:t>
            </a:r>
          </a:p>
          <a:p>
            <a:pPr eaLnBrk="1" hangingPunct="1">
              <a:lnSpc>
                <a:spcPct val="80000"/>
              </a:lnSpc>
              <a:buSzPct val="75000"/>
              <a:buFont typeface="Monotype Sorts" pitchFamily="2" charset="2"/>
              <a:buNone/>
            </a:pPr>
            <a:r>
              <a:rPr lang="en-US" altLang="en-US" sz="2000" b="1" kern="1200" dirty="0">
                <a:solidFill>
                  <a:schemeClr val="tx2"/>
                </a:solidFill>
                <a:latin typeface="Courier New" panose="02070309020205020404" pitchFamily="49" charset="0"/>
                <a:ea typeface="+mn-ea"/>
                <a:cs typeface="+mn-cs"/>
              </a:rPr>
              <a:t>  finalStatements; </a:t>
            </a:r>
          </a:p>
          <a:p>
            <a:pPr eaLnBrk="1" hangingPunct="1">
              <a:lnSpc>
                <a:spcPct val="80000"/>
              </a:lnSpc>
              <a:buSzPct val="75000"/>
              <a:buFont typeface="Monotype Sorts" pitchFamily="2" charset="2"/>
              <a:buNone/>
            </a:pPr>
            <a:r>
              <a:rPr lang="en-US" altLang="en-US" sz="2000" b="1" kern="1200" dirty="0">
                <a:solidFill>
                  <a:schemeClr val="tx2"/>
                </a:solidFill>
                <a:latin typeface="Courier New" panose="02070309020205020404" pitchFamily="49" charset="0"/>
                <a:ea typeface="+mn-ea"/>
                <a:cs typeface="+mn-cs"/>
              </a:rPr>
              <a:t>}</a:t>
            </a:r>
          </a:p>
          <a:p>
            <a:pPr eaLnBrk="1" hangingPunct="1">
              <a:lnSpc>
                <a:spcPct val="80000"/>
              </a:lnSpc>
              <a:buSzPct val="75000"/>
              <a:buFont typeface="Monotype Sorts" pitchFamily="2" charset="2"/>
              <a:buNone/>
            </a:pPr>
            <a:endParaRPr lang="en-US" altLang="en-US" sz="2000" b="1" kern="1200" dirty="0">
              <a:solidFill>
                <a:schemeClr val="tx2"/>
              </a:solidFill>
              <a:latin typeface="Courier New" panose="02070309020205020404" pitchFamily="49" charset="0"/>
              <a:ea typeface="+mn-ea"/>
              <a:cs typeface="+mn-cs"/>
            </a:endParaRPr>
          </a:p>
          <a:p>
            <a:pPr eaLnBrk="1" hangingPunct="1">
              <a:lnSpc>
                <a:spcPct val="80000"/>
              </a:lnSpc>
              <a:buSzPct val="75000"/>
              <a:buFont typeface="Monotype Sorts" pitchFamily="2" charset="2"/>
              <a:buNone/>
            </a:pPr>
            <a:r>
              <a:rPr lang="en-US" altLang="en-US" sz="2000" b="1" kern="1200" dirty="0">
                <a:solidFill>
                  <a:schemeClr val="tx2"/>
                </a:solidFill>
                <a:latin typeface="Courier New" panose="02070309020205020404" pitchFamily="49" charset="0"/>
                <a:ea typeface="+mn-ea"/>
                <a:cs typeface="+mn-cs"/>
              </a:rPr>
              <a:t>Next statement;</a:t>
            </a:r>
          </a:p>
        </p:txBody>
      </p:sp>
      <p:sp>
        <p:nvSpPr>
          <p:cNvPr id="44036" name="Slide Number Placeholder 4"/>
          <p:cNvSpPr txBox="1">
            <a:spLocks noGrp="1"/>
          </p:cNvSpPr>
          <p:nvPr>
            <p:ph type="sldNum" sz="quarter" idx="4"/>
          </p:nvPr>
        </p:nvSpPr>
        <p:spPr/>
        <p:txBody>
          <a:bodyPr wrap="none" lIns="92075" tIns="46038" rIns="92075" bIns="46038" anchor="ctr" anchorCtr="0"/>
          <a:lstStyle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45720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2pPr>
            <a:lvl3pPr marL="91440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3pPr>
            <a:lvl4pPr marL="137160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4pPr>
            <a:lvl5pPr marL="182880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5pPr>
          </a:lstStyle>
          <a:p>
            <a:pPr lvl="0" algn="r"/>
            <a:fld id="{9A0DB2DC-4C9A-4742-B13C-FB6460FD3503}" type="slidenum">
              <a:rPr lang="en-US" altLang="en-US" sz="1400" dirty="0">
                <a:ea typeface="宋体" panose="02010600030101010101" pitchFamily="2" charset="-122"/>
              </a:rPr>
              <a:t>29</a:t>
            </a:fld>
            <a:endParaRPr lang="en-US" altLang="en-US" sz="1400" dirty="0">
              <a:ea typeface="宋体" panose="02010600030101010101" pitchFamily="2" charset="-122"/>
            </a:endParaRPr>
          </a:p>
        </p:txBody>
      </p:sp>
      <p:sp>
        <p:nvSpPr>
          <p:cNvPr id="44037" name="Rectangle 3"/>
          <p:cNvSpPr/>
          <p:nvPr/>
        </p:nvSpPr>
        <p:spPr>
          <a:xfrm>
            <a:off x="0" y="0"/>
            <a:ext cx="1524000" cy="381000"/>
          </a:xfrm>
          <a:prstGeom prst="rect">
            <a:avLst/>
          </a:prstGeom>
          <a:noFill/>
          <a:ln w="12700" cap="flat" cmpd="sng">
            <a:solidFill>
              <a:srgbClr val="FF0000"/>
            </a:solidFill>
            <a:prstDash val="solid"/>
            <a:miter/>
            <a:headEnd type="none" w="sm" len="sm"/>
            <a:tailEnd type="none" w="sm" len="sm"/>
          </a:ln>
        </p:spPr>
        <p:txBody>
          <a:bodyPr wrap="none" anchor="ctr" anchorCtr="0"/>
          <a:lstStyle/>
          <a:p>
            <a:pPr algn="ctr"/>
            <a:r>
              <a:rPr lang="en-US" altLang="en-US" sz="1800" dirty="0">
                <a:solidFill>
                  <a:schemeClr val="bg2"/>
                </a:solidFill>
                <a:latin typeface="Forte" panose="03060902040502070203" pitchFamily="66" charset="0"/>
              </a:rPr>
              <a:t>animation</a:t>
            </a:r>
          </a:p>
        </p:txBody>
      </p:sp>
      <p:sp>
        <p:nvSpPr>
          <p:cNvPr id="44038" name="Rectangle 5"/>
          <p:cNvSpPr/>
          <p:nvPr/>
        </p:nvSpPr>
        <p:spPr>
          <a:xfrm>
            <a:off x="609600" y="3200400"/>
            <a:ext cx="2819400" cy="381000"/>
          </a:xfrm>
          <a:prstGeom prst="rect">
            <a:avLst/>
          </a:prstGeom>
          <a:solidFill>
            <a:schemeClr val="accent1">
              <a:alpha val="45097"/>
            </a:schemeClr>
          </a:solidFill>
          <a:ln w="12700" cap="flat" cmpd="sng">
            <a:solidFill>
              <a:schemeClr val="tx1"/>
            </a:solidFill>
            <a:prstDash val="solid"/>
            <a:miter/>
            <a:headEnd type="none" w="sm" len="sm"/>
            <a:tailEnd type="none" w="sm" len="sm"/>
          </a:ln>
        </p:spPr>
        <p:txBody>
          <a:bodyPr wrap="none" anchor="ctr" anchorCtr="0"/>
          <a:lstStyle/>
          <a:p>
            <a:endParaRPr lang="en-US" altLang="en-US" dirty="0">
              <a:latin typeface="Times New Roman" panose="02020603050405020304" pitchFamily="18" charset="0"/>
            </a:endParaRPr>
          </a:p>
        </p:txBody>
      </p:sp>
      <p:sp>
        <p:nvSpPr>
          <p:cNvPr id="299014" name="AutoShape 6"/>
          <p:cNvSpPr/>
          <p:nvPr/>
        </p:nvSpPr>
        <p:spPr>
          <a:xfrm>
            <a:off x="5715000" y="1371600"/>
            <a:ext cx="3200400" cy="1143000"/>
          </a:xfrm>
          <a:prstGeom prst="wedgeRoundRectCallout">
            <a:avLst>
              <a:gd name="adj1" fmla="val -134574"/>
              <a:gd name="adj2" fmla="val 123611"/>
              <a:gd name="adj3" fmla="val 16667"/>
            </a:avLst>
          </a:prstGeom>
          <a:solidFill>
            <a:schemeClr val="accent1"/>
          </a:solidFill>
          <a:ln w="12700" cap="flat" cmpd="sng">
            <a:solidFill>
              <a:schemeClr val="tx1"/>
            </a:solidFill>
            <a:prstDash val="solid"/>
            <a:miter/>
            <a:headEnd type="none" w="sm" len="sm"/>
            <a:tailEnd type="none" w="sm" len="sm"/>
          </a:ln>
        </p:spPr>
        <p:txBody>
          <a:bodyPr/>
          <a:lstStyle/>
          <a:p>
            <a:pPr>
              <a:lnSpc>
                <a:spcPct val="80000"/>
              </a:lnSpc>
              <a:spcBef>
                <a:spcPct val="20000"/>
              </a:spcBef>
              <a:buClr>
                <a:schemeClr val="tx2"/>
              </a:buClr>
              <a:buSzPct val="75000"/>
              <a:buFont typeface="Monotype Sorts" pitchFamily="2" charset="2"/>
            </a:pPr>
            <a:r>
              <a:rPr lang="zh-CN" altLang="en-US" dirty="0">
                <a:latin typeface="Times New Roman" panose="02020603050405020304" pitchFamily="18" charset="0"/>
                <a:ea typeface="宋体" panose="02010600030101010101" pitchFamily="2" charset="-122"/>
              </a:rPr>
              <a:t>该异常被处理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90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990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990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9014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Grp="1"/>
          </p:cNvSpPr>
          <p:nvPr>
            <p:ph type="title"/>
          </p:nvPr>
        </p:nvSpPr>
        <p:spPr>
          <a:xfrm>
            <a:off x="685800" y="304800"/>
            <a:ext cx="7772400" cy="533400"/>
          </a:xfrm>
        </p:spPr>
        <p:txBody>
          <a:bodyPr vert="horz" wrap="square" lIns="92075" tIns="46038" rIns="92075" bIns="46038" anchor="ctr" anchorCtr="0"/>
          <a:lstStyle/>
          <a:p>
            <a:pPr eaLnBrk="1" hangingPunct="1">
              <a:buNone/>
            </a:pPr>
            <a:r>
              <a:rPr lang="zh-CN" altLang="en-US" sz="4300" kern="1200" dirty="0">
                <a:latin typeface="Courier New" panose="02070309020205020404" pitchFamily="49" charset="0"/>
                <a:ea typeface="宋体" panose="02010600030101010101" pitchFamily="2" charset="-122"/>
                <a:cs typeface="+mj-cs"/>
              </a:rPr>
              <a:t>跟踪程序的执行</a:t>
            </a:r>
            <a:endParaRPr lang="en-US" altLang="en-US" sz="4300" kern="1200" dirty="0">
              <a:latin typeface="Courier New" panose="02070309020205020404" pitchFamily="49" charset="0"/>
              <a:ea typeface="宋体" panose="02010600030101010101" pitchFamily="2" charset="-122"/>
              <a:cs typeface="+mj-cs"/>
            </a:endParaRPr>
          </a:p>
        </p:txBody>
      </p:sp>
      <p:sp>
        <p:nvSpPr>
          <p:cNvPr id="45059" name="Rectangle 4"/>
          <p:cNvSpPr>
            <a:spLocks noGrp="1"/>
          </p:cNvSpPr>
          <p:nvPr>
            <p:ph idx="1"/>
          </p:nvPr>
        </p:nvSpPr>
        <p:spPr>
          <a:xfrm>
            <a:off x="304800" y="1447800"/>
            <a:ext cx="4648200" cy="4495800"/>
          </a:xfrm>
        </p:spPr>
        <p:txBody>
          <a:bodyPr vert="horz" wrap="square" lIns="92075" tIns="46038" rIns="92075" bIns="46038" anchor="t" anchorCtr="0"/>
          <a:lstStyle/>
          <a:p>
            <a:pPr eaLnBrk="1" hangingPunct="1">
              <a:lnSpc>
                <a:spcPct val="80000"/>
              </a:lnSpc>
              <a:buSzPct val="75000"/>
              <a:buFont typeface="Monotype Sorts" pitchFamily="2" charset="2"/>
              <a:buNone/>
            </a:pPr>
            <a:r>
              <a:rPr lang="en-US" altLang="en-US" sz="2000" b="1" kern="1200" dirty="0">
                <a:solidFill>
                  <a:schemeClr val="tx2"/>
                </a:solidFill>
                <a:latin typeface="Courier New" panose="02070309020205020404" pitchFamily="49" charset="0"/>
                <a:ea typeface="+mn-ea"/>
                <a:cs typeface="+mn-cs"/>
              </a:rPr>
              <a:t>try {  </a:t>
            </a:r>
          </a:p>
          <a:p>
            <a:pPr eaLnBrk="1" hangingPunct="1">
              <a:lnSpc>
                <a:spcPct val="80000"/>
              </a:lnSpc>
              <a:buSzPct val="75000"/>
              <a:buFont typeface="Monotype Sorts" pitchFamily="2" charset="2"/>
              <a:buNone/>
            </a:pPr>
            <a:r>
              <a:rPr lang="en-US" altLang="en-US" sz="2000" b="1" kern="1200" dirty="0">
                <a:solidFill>
                  <a:schemeClr val="tx2"/>
                </a:solidFill>
                <a:latin typeface="Courier New" panose="02070309020205020404" pitchFamily="49" charset="0"/>
                <a:ea typeface="+mn-ea"/>
                <a:cs typeface="+mn-cs"/>
              </a:rPr>
              <a:t>  statement1;</a:t>
            </a:r>
          </a:p>
          <a:p>
            <a:pPr eaLnBrk="1" hangingPunct="1">
              <a:lnSpc>
                <a:spcPct val="80000"/>
              </a:lnSpc>
              <a:buSzPct val="75000"/>
              <a:buFont typeface="Monotype Sorts" pitchFamily="2" charset="2"/>
              <a:buNone/>
            </a:pPr>
            <a:r>
              <a:rPr lang="en-US" altLang="en-US" sz="2000" b="1" kern="1200" dirty="0">
                <a:solidFill>
                  <a:schemeClr val="tx2"/>
                </a:solidFill>
                <a:latin typeface="Courier New" panose="02070309020205020404" pitchFamily="49" charset="0"/>
                <a:ea typeface="+mn-ea"/>
                <a:cs typeface="+mn-cs"/>
              </a:rPr>
              <a:t>  statement2;</a:t>
            </a:r>
          </a:p>
          <a:p>
            <a:pPr eaLnBrk="1" hangingPunct="1">
              <a:lnSpc>
                <a:spcPct val="80000"/>
              </a:lnSpc>
              <a:buSzPct val="75000"/>
              <a:buFont typeface="Monotype Sorts" pitchFamily="2" charset="2"/>
              <a:buNone/>
            </a:pPr>
            <a:r>
              <a:rPr lang="en-US" altLang="en-US" sz="2000" b="1" kern="1200" dirty="0">
                <a:solidFill>
                  <a:schemeClr val="tx2"/>
                </a:solidFill>
                <a:latin typeface="Courier New" panose="02070309020205020404" pitchFamily="49" charset="0"/>
                <a:ea typeface="+mn-ea"/>
                <a:cs typeface="+mn-cs"/>
              </a:rPr>
              <a:t>  statement3;</a:t>
            </a:r>
          </a:p>
          <a:p>
            <a:pPr eaLnBrk="1" hangingPunct="1">
              <a:lnSpc>
                <a:spcPct val="80000"/>
              </a:lnSpc>
              <a:buSzPct val="75000"/>
              <a:buFont typeface="Monotype Sorts" pitchFamily="2" charset="2"/>
              <a:buNone/>
            </a:pPr>
            <a:r>
              <a:rPr lang="en-US" altLang="en-US" sz="2000" b="1" kern="1200" dirty="0">
                <a:solidFill>
                  <a:schemeClr val="tx2"/>
                </a:solidFill>
                <a:latin typeface="Courier New" panose="02070309020205020404" pitchFamily="49" charset="0"/>
                <a:ea typeface="+mn-ea"/>
                <a:cs typeface="+mn-cs"/>
              </a:rPr>
              <a:t>}</a:t>
            </a:r>
          </a:p>
          <a:p>
            <a:pPr eaLnBrk="1" hangingPunct="1">
              <a:lnSpc>
                <a:spcPct val="80000"/>
              </a:lnSpc>
              <a:buSzPct val="75000"/>
              <a:buFont typeface="Monotype Sorts" pitchFamily="2" charset="2"/>
              <a:buNone/>
            </a:pPr>
            <a:r>
              <a:rPr lang="en-US" altLang="en-US" sz="2000" b="1" kern="1200" dirty="0">
                <a:solidFill>
                  <a:schemeClr val="tx2"/>
                </a:solidFill>
                <a:latin typeface="Courier New" panose="02070309020205020404" pitchFamily="49" charset="0"/>
                <a:ea typeface="+mn-ea"/>
                <a:cs typeface="+mn-cs"/>
              </a:rPr>
              <a:t>catch(Exception1 ex) { </a:t>
            </a:r>
          </a:p>
          <a:p>
            <a:pPr eaLnBrk="1" hangingPunct="1">
              <a:lnSpc>
                <a:spcPct val="80000"/>
              </a:lnSpc>
              <a:buSzPct val="75000"/>
              <a:buFont typeface="Monotype Sorts" pitchFamily="2" charset="2"/>
              <a:buNone/>
            </a:pPr>
            <a:r>
              <a:rPr lang="en-US" altLang="en-US" sz="2000" b="1" kern="1200" dirty="0">
                <a:solidFill>
                  <a:schemeClr val="tx2"/>
                </a:solidFill>
                <a:latin typeface="Courier New" panose="02070309020205020404" pitchFamily="49" charset="0"/>
                <a:ea typeface="+mn-ea"/>
                <a:cs typeface="+mn-cs"/>
              </a:rPr>
              <a:t>  handling ex; </a:t>
            </a:r>
          </a:p>
          <a:p>
            <a:pPr eaLnBrk="1" hangingPunct="1">
              <a:lnSpc>
                <a:spcPct val="80000"/>
              </a:lnSpc>
              <a:buSzPct val="75000"/>
              <a:buFont typeface="Monotype Sorts" pitchFamily="2" charset="2"/>
              <a:buNone/>
            </a:pPr>
            <a:r>
              <a:rPr lang="en-US" altLang="en-US" sz="2000" b="1" kern="1200" dirty="0">
                <a:solidFill>
                  <a:schemeClr val="tx2"/>
                </a:solidFill>
                <a:latin typeface="Courier New" panose="02070309020205020404" pitchFamily="49" charset="0"/>
                <a:ea typeface="+mn-ea"/>
                <a:cs typeface="+mn-cs"/>
              </a:rPr>
              <a:t>}</a:t>
            </a:r>
          </a:p>
          <a:p>
            <a:pPr eaLnBrk="1" hangingPunct="1">
              <a:lnSpc>
                <a:spcPct val="80000"/>
              </a:lnSpc>
              <a:buSzPct val="75000"/>
              <a:buFont typeface="Monotype Sorts" pitchFamily="2" charset="2"/>
              <a:buNone/>
            </a:pPr>
            <a:r>
              <a:rPr lang="en-US" altLang="en-US" sz="2000" b="1" kern="1200" dirty="0">
                <a:solidFill>
                  <a:schemeClr val="tx2"/>
                </a:solidFill>
                <a:latin typeface="Courier New" panose="02070309020205020404" pitchFamily="49" charset="0"/>
                <a:ea typeface="+mn-ea"/>
                <a:cs typeface="+mn-cs"/>
              </a:rPr>
              <a:t>finally { </a:t>
            </a:r>
          </a:p>
          <a:p>
            <a:pPr eaLnBrk="1" hangingPunct="1">
              <a:lnSpc>
                <a:spcPct val="80000"/>
              </a:lnSpc>
              <a:buSzPct val="75000"/>
              <a:buFont typeface="Monotype Sorts" pitchFamily="2" charset="2"/>
              <a:buNone/>
            </a:pPr>
            <a:r>
              <a:rPr lang="en-US" altLang="en-US" sz="2000" b="1" kern="1200" dirty="0">
                <a:solidFill>
                  <a:schemeClr val="tx2"/>
                </a:solidFill>
                <a:latin typeface="Courier New" panose="02070309020205020404" pitchFamily="49" charset="0"/>
                <a:ea typeface="+mn-ea"/>
                <a:cs typeface="+mn-cs"/>
              </a:rPr>
              <a:t>  finalStatements; </a:t>
            </a:r>
          </a:p>
          <a:p>
            <a:pPr eaLnBrk="1" hangingPunct="1">
              <a:lnSpc>
                <a:spcPct val="80000"/>
              </a:lnSpc>
              <a:buSzPct val="75000"/>
              <a:buFont typeface="Monotype Sorts" pitchFamily="2" charset="2"/>
              <a:buNone/>
            </a:pPr>
            <a:r>
              <a:rPr lang="en-US" altLang="en-US" sz="2000" b="1" kern="1200" dirty="0">
                <a:solidFill>
                  <a:schemeClr val="tx2"/>
                </a:solidFill>
                <a:latin typeface="Courier New" panose="02070309020205020404" pitchFamily="49" charset="0"/>
                <a:ea typeface="+mn-ea"/>
                <a:cs typeface="+mn-cs"/>
              </a:rPr>
              <a:t>}</a:t>
            </a:r>
          </a:p>
          <a:p>
            <a:pPr eaLnBrk="1" hangingPunct="1">
              <a:lnSpc>
                <a:spcPct val="80000"/>
              </a:lnSpc>
              <a:buSzPct val="75000"/>
              <a:buFont typeface="Monotype Sorts" pitchFamily="2" charset="2"/>
              <a:buNone/>
            </a:pPr>
            <a:endParaRPr lang="en-US" altLang="en-US" sz="2000" b="1" kern="1200" dirty="0">
              <a:solidFill>
                <a:schemeClr val="tx2"/>
              </a:solidFill>
              <a:latin typeface="Courier New" panose="02070309020205020404" pitchFamily="49" charset="0"/>
              <a:ea typeface="+mn-ea"/>
              <a:cs typeface="+mn-cs"/>
            </a:endParaRPr>
          </a:p>
          <a:p>
            <a:pPr eaLnBrk="1" hangingPunct="1">
              <a:lnSpc>
                <a:spcPct val="80000"/>
              </a:lnSpc>
              <a:buSzPct val="75000"/>
              <a:buFont typeface="Monotype Sorts" pitchFamily="2" charset="2"/>
              <a:buNone/>
            </a:pPr>
            <a:r>
              <a:rPr lang="en-US" altLang="en-US" sz="2000" b="1" kern="1200" dirty="0">
                <a:solidFill>
                  <a:schemeClr val="tx2"/>
                </a:solidFill>
                <a:latin typeface="Courier New" panose="02070309020205020404" pitchFamily="49" charset="0"/>
                <a:ea typeface="+mn-ea"/>
                <a:cs typeface="+mn-cs"/>
              </a:rPr>
              <a:t>Next statement;</a:t>
            </a:r>
          </a:p>
        </p:txBody>
      </p:sp>
      <p:sp>
        <p:nvSpPr>
          <p:cNvPr id="45060" name="Slide Number Placeholder 4"/>
          <p:cNvSpPr txBox="1">
            <a:spLocks noGrp="1"/>
          </p:cNvSpPr>
          <p:nvPr>
            <p:ph type="sldNum" sz="quarter" idx="4"/>
          </p:nvPr>
        </p:nvSpPr>
        <p:spPr/>
        <p:txBody>
          <a:bodyPr wrap="none" lIns="92075" tIns="46038" rIns="92075" bIns="46038" anchor="ctr" anchorCtr="0"/>
          <a:lstStyle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45720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2pPr>
            <a:lvl3pPr marL="91440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3pPr>
            <a:lvl4pPr marL="137160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4pPr>
            <a:lvl5pPr marL="182880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5pPr>
          </a:lstStyle>
          <a:p>
            <a:pPr lvl="0" algn="r"/>
            <a:fld id="{9A0DB2DC-4C9A-4742-B13C-FB6460FD3503}" type="slidenum">
              <a:rPr lang="en-US" altLang="en-US" sz="1400" dirty="0">
                <a:ea typeface="宋体" panose="02010600030101010101" pitchFamily="2" charset="-122"/>
              </a:rPr>
              <a:t>30</a:t>
            </a:fld>
            <a:endParaRPr lang="en-US" altLang="en-US" sz="1400" dirty="0">
              <a:ea typeface="宋体" panose="02010600030101010101" pitchFamily="2" charset="-122"/>
            </a:endParaRPr>
          </a:p>
        </p:txBody>
      </p:sp>
      <p:sp>
        <p:nvSpPr>
          <p:cNvPr id="45061" name="Rectangle 3"/>
          <p:cNvSpPr/>
          <p:nvPr/>
        </p:nvSpPr>
        <p:spPr>
          <a:xfrm>
            <a:off x="0" y="0"/>
            <a:ext cx="1524000" cy="381000"/>
          </a:xfrm>
          <a:prstGeom prst="rect">
            <a:avLst/>
          </a:prstGeom>
          <a:noFill/>
          <a:ln w="12700" cap="flat" cmpd="sng">
            <a:solidFill>
              <a:srgbClr val="FF0000"/>
            </a:solidFill>
            <a:prstDash val="solid"/>
            <a:miter/>
            <a:headEnd type="none" w="sm" len="sm"/>
            <a:tailEnd type="none" w="sm" len="sm"/>
          </a:ln>
        </p:spPr>
        <p:txBody>
          <a:bodyPr wrap="none" anchor="ctr" anchorCtr="0"/>
          <a:lstStyle/>
          <a:p>
            <a:pPr algn="ctr"/>
            <a:r>
              <a:rPr lang="en-US" altLang="en-US" sz="1800" dirty="0">
                <a:solidFill>
                  <a:schemeClr val="bg2"/>
                </a:solidFill>
                <a:latin typeface="Forte" panose="03060902040502070203" pitchFamily="66" charset="0"/>
              </a:rPr>
              <a:t>animation</a:t>
            </a:r>
          </a:p>
        </p:txBody>
      </p:sp>
      <p:sp>
        <p:nvSpPr>
          <p:cNvPr id="45062" name="Rectangle 5"/>
          <p:cNvSpPr/>
          <p:nvPr/>
        </p:nvSpPr>
        <p:spPr>
          <a:xfrm>
            <a:off x="685800" y="4191000"/>
            <a:ext cx="2819400" cy="381000"/>
          </a:xfrm>
          <a:prstGeom prst="rect">
            <a:avLst/>
          </a:prstGeom>
          <a:solidFill>
            <a:schemeClr val="accent1">
              <a:alpha val="45097"/>
            </a:schemeClr>
          </a:solidFill>
          <a:ln w="12700" cap="flat" cmpd="sng">
            <a:solidFill>
              <a:schemeClr val="tx1"/>
            </a:solidFill>
            <a:prstDash val="solid"/>
            <a:miter/>
            <a:headEnd type="none" w="sm" len="sm"/>
            <a:tailEnd type="none" w="sm" len="sm"/>
          </a:ln>
        </p:spPr>
        <p:txBody>
          <a:bodyPr wrap="none" anchor="ctr" anchorCtr="0"/>
          <a:lstStyle/>
          <a:p>
            <a:endParaRPr lang="en-US" altLang="en-US" dirty="0">
              <a:latin typeface="Times New Roman" panose="02020603050405020304" pitchFamily="18" charset="0"/>
            </a:endParaRPr>
          </a:p>
        </p:txBody>
      </p:sp>
      <p:sp>
        <p:nvSpPr>
          <p:cNvPr id="300038" name="AutoShape 6"/>
          <p:cNvSpPr/>
          <p:nvPr/>
        </p:nvSpPr>
        <p:spPr>
          <a:xfrm>
            <a:off x="5715000" y="1371600"/>
            <a:ext cx="3200400" cy="1143000"/>
          </a:xfrm>
          <a:prstGeom prst="wedgeRoundRectCallout">
            <a:avLst>
              <a:gd name="adj1" fmla="val -124801"/>
              <a:gd name="adj2" fmla="val 208750"/>
              <a:gd name="adj3" fmla="val 16667"/>
            </a:avLst>
          </a:prstGeom>
          <a:solidFill>
            <a:schemeClr val="accent1"/>
          </a:solidFill>
          <a:ln w="12700" cap="flat" cmpd="sng">
            <a:solidFill>
              <a:schemeClr val="tx1"/>
            </a:solidFill>
            <a:prstDash val="solid"/>
            <a:miter/>
            <a:headEnd type="none" w="sm" len="sm"/>
            <a:tailEnd type="none" w="sm" len="sm"/>
          </a:ln>
        </p:spPr>
        <p:txBody>
          <a:bodyPr/>
          <a:lstStyle/>
          <a:p>
            <a:pPr>
              <a:lnSpc>
                <a:spcPct val="80000"/>
              </a:lnSpc>
              <a:spcBef>
                <a:spcPct val="20000"/>
              </a:spcBef>
              <a:buClr>
                <a:schemeClr val="tx2"/>
              </a:buClr>
              <a:buSzPct val="75000"/>
              <a:buFont typeface="Monotype Sorts" pitchFamily="2" charset="2"/>
            </a:pPr>
            <a:r>
              <a:rPr lang="en-US" altLang="en-US" dirty="0">
                <a:latin typeface="Times New Roman" panose="02020603050405020304" pitchFamily="18" charset="0"/>
              </a:rPr>
              <a:t>final</a:t>
            </a:r>
            <a:r>
              <a:rPr lang="en-US" altLang="zh-CN" dirty="0">
                <a:latin typeface="Times New Roman" panose="02020603050405020304" pitchFamily="18" charset="0"/>
                <a:ea typeface="宋体" panose="02010600030101010101" pitchFamily="2" charset="-122"/>
              </a:rPr>
              <a:t>ly</a:t>
            </a:r>
            <a:r>
              <a:rPr lang="zh-CN" altLang="en-US" dirty="0">
                <a:latin typeface="Times New Roman" panose="02020603050405020304" pitchFamily="18" charset="0"/>
                <a:ea typeface="宋体" panose="02010600030101010101" pitchFamily="2" charset="-122"/>
              </a:rPr>
              <a:t>块总是被执行</a:t>
            </a:r>
            <a:endParaRPr lang="en-US" altLang="en-US" dirty="0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00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000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000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0038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/>
          <p:cNvSpPr>
            <a:spLocks noGrp="1"/>
          </p:cNvSpPr>
          <p:nvPr>
            <p:ph type="title"/>
          </p:nvPr>
        </p:nvSpPr>
        <p:spPr>
          <a:xfrm>
            <a:off x="685800" y="304800"/>
            <a:ext cx="7772400" cy="533400"/>
          </a:xfrm>
        </p:spPr>
        <p:txBody>
          <a:bodyPr vert="horz" wrap="square" lIns="92075" tIns="46038" rIns="92075" bIns="46038" anchor="ctr" anchorCtr="0"/>
          <a:lstStyle/>
          <a:p>
            <a:pPr eaLnBrk="1" hangingPunct="1">
              <a:buNone/>
            </a:pPr>
            <a:r>
              <a:rPr lang="zh-CN" altLang="en-US" sz="4300" kern="1200" dirty="0">
                <a:latin typeface="Courier New" panose="02070309020205020404" pitchFamily="49" charset="0"/>
                <a:ea typeface="宋体" panose="02010600030101010101" pitchFamily="2" charset="-122"/>
                <a:cs typeface="+mj-cs"/>
              </a:rPr>
              <a:t>跟踪程序的执行</a:t>
            </a:r>
            <a:endParaRPr lang="en-US" altLang="en-US" sz="4300" kern="1200" dirty="0">
              <a:latin typeface="Courier New" panose="02070309020205020404" pitchFamily="49" charset="0"/>
              <a:ea typeface="宋体" panose="02010600030101010101" pitchFamily="2" charset="-122"/>
              <a:cs typeface="+mj-cs"/>
            </a:endParaRPr>
          </a:p>
        </p:txBody>
      </p:sp>
      <p:sp>
        <p:nvSpPr>
          <p:cNvPr id="46083" name="Rectangle 4"/>
          <p:cNvSpPr>
            <a:spLocks noGrp="1"/>
          </p:cNvSpPr>
          <p:nvPr>
            <p:ph idx="1"/>
          </p:nvPr>
        </p:nvSpPr>
        <p:spPr>
          <a:xfrm>
            <a:off x="304800" y="1447800"/>
            <a:ext cx="4648200" cy="4495800"/>
          </a:xfrm>
        </p:spPr>
        <p:txBody>
          <a:bodyPr vert="horz" wrap="square" lIns="92075" tIns="46038" rIns="92075" bIns="46038" anchor="t" anchorCtr="0"/>
          <a:lstStyle/>
          <a:p>
            <a:pPr eaLnBrk="1" hangingPunct="1">
              <a:lnSpc>
                <a:spcPct val="80000"/>
              </a:lnSpc>
              <a:buSzPct val="75000"/>
              <a:buFont typeface="Monotype Sorts" pitchFamily="2" charset="2"/>
              <a:buNone/>
            </a:pPr>
            <a:r>
              <a:rPr lang="en-US" altLang="en-US" sz="2000" b="1" kern="1200" dirty="0">
                <a:solidFill>
                  <a:schemeClr val="tx2"/>
                </a:solidFill>
                <a:latin typeface="Courier New" panose="02070309020205020404" pitchFamily="49" charset="0"/>
                <a:ea typeface="+mn-ea"/>
                <a:cs typeface="+mn-cs"/>
              </a:rPr>
              <a:t>try {  </a:t>
            </a:r>
          </a:p>
          <a:p>
            <a:pPr eaLnBrk="1" hangingPunct="1">
              <a:lnSpc>
                <a:spcPct val="80000"/>
              </a:lnSpc>
              <a:buSzPct val="75000"/>
              <a:buFont typeface="Monotype Sorts" pitchFamily="2" charset="2"/>
              <a:buNone/>
            </a:pPr>
            <a:r>
              <a:rPr lang="en-US" altLang="en-US" sz="2000" b="1" kern="1200" dirty="0">
                <a:solidFill>
                  <a:schemeClr val="tx2"/>
                </a:solidFill>
                <a:latin typeface="Courier New" panose="02070309020205020404" pitchFamily="49" charset="0"/>
                <a:ea typeface="+mn-ea"/>
                <a:cs typeface="+mn-cs"/>
              </a:rPr>
              <a:t>  statement1;</a:t>
            </a:r>
          </a:p>
          <a:p>
            <a:pPr eaLnBrk="1" hangingPunct="1">
              <a:lnSpc>
                <a:spcPct val="80000"/>
              </a:lnSpc>
              <a:buSzPct val="75000"/>
              <a:buFont typeface="Monotype Sorts" pitchFamily="2" charset="2"/>
              <a:buNone/>
            </a:pPr>
            <a:r>
              <a:rPr lang="en-US" altLang="en-US" sz="2000" b="1" kern="1200" dirty="0">
                <a:solidFill>
                  <a:schemeClr val="tx2"/>
                </a:solidFill>
                <a:latin typeface="Courier New" panose="02070309020205020404" pitchFamily="49" charset="0"/>
                <a:ea typeface="+mn-ea"/>
                <a:cs typeface="+mn-cs"/>
              </a:rPr>
              <a:t>  statement2;</a:t>
            </a:r>
          </a:p>
          <a:p>
            <a:pPr eaLnBrk="1" hangingPunct="1">
              <a:lnSpc>
                <a:spcPct val="80000"/>
              </a:lnSpc>
              <a:buSzPct val="75000"/>
              <a:buFont typeface="Monotype Sorts" pitchFamily="2" charset="2"/>
              <a:buNone/>
            </a:pPr>
            <a:r>
              <a:rPr lang="en-US" altLang="en-US" sz="2000" b="1" kern="1200" dirty="0">
                <a:solidFill>
                  <a:schemeClr val="tx2"/>
                </a:solidFill>
                <a:latin typeface="Courier New" panose="02070309020205020404" pitchFamily="49" charset="0"/>
                <a:ea typeface="+mn-ea"/>
                <a:cs typeface="+mn-cs"/>
              </a:rPr>
              <a:t>  statement3;</a:t>
            </a:r>
          </a:p>
          <a:p>
            <a:pPr eaLnBrk="1" hangingPunct="1">
              <a:lnSpc>
                <a:spcPct val="80000"/>
              </a:lnSpc>
              <a:buSzPct val="75000"/>
              <a:buFont typeface="Monotype Sorts" pitchFamily="2" charset="2"/>
              <a:buNone/>
            </a:pPr>
            <a:r>
              <a:rPr lang="en-US" altLang="en-US" sz="2000" b="1" kern="1200" dirty="0">
                <a:solidFill>
                  <a:schemeClr val="tx2"/>
                </a:solidFill>
                <a:latin typeface="Courier New" panose="02070309020205020404" pitchFamily="49" charset="0"/>
                <a:ea typeface="+mn-ea"/>
                <a:cs typeface="+mn-cs"/>
              </a:rPr>
              <a:t>}</a:t>
            </a:r>
          </a:p>
          <a:p>
            <a:pPr eaLnBrk="1" hangingPunct="1">
              <a:lnSpc>
                <a:spcPct val="80000"/>
              </a:lnSpc>
              <a:buSzPct val="75000"/>
              <a:buFont typeface="Monotype Sorts" pitchFamily="2" charset="2"/>
              <a:buNone/>
            </a:pPr>
            <a:r>
              <a:rPr lang="en-US" altLang="en-US" sz="2000" b="1" kern="1200" dirty="0">
                <a:solidFill>
                  <a:schemeClr val="tx2"/>
                </a:solidFill>
                <a:latin typeface="Courier New" panose="02070309020205020404" pitchFamily="49" charset="0"/>
                <a:ea typeface="+mn-ea"/>
                <a:cs typeface="+mn-cs"/>
              </a:rPr>
              <a:t>catch(Exception1 ex) { </a:t>
            </a:r>
          </a:p>
          <a:p>
            <a:pPr eaLnBrk="1" hangingPunct="1">
              <a:lnSpc>
                <a:spcPct val="80000"/>
              </a:lnSpc>
              <a:buSzPct val="75000"/>
              <a:buFont typeface="Monotype Sorts" pitchFamily="2" charset="2"/>
              <a:buNone/>
            </a:pPr>
            <a:r>
              <a:rPr lang="en-US" altLang="en-US" sz="2000" b="1" kern="1200" dirty="0">
                <a:solidFill>
                  <a:schemeClr val="tx2"/>
                </a:solidFill>
                <a:latin typeface="Courier New" panose="02070309020205020404" pitchFamily="49" charset="0"/>
                <a:ea typeface="+mn-ea"/>
                <a:cs typeface="+mn-cs"/>
              </a:rPr>
              <a:t>  handling ex; </a:t>
            </a:r>
          </a:p>
          <a:p>
            <a:pPr eaLnBrk="1" hangingPunct="1">
              <a:lnSpc>
                <a:spcPct val="80000"/>
              </a:lnSpc>
              <a:buSzPct val="75000"/>
              <a:buFont typeface="Monotype Sorts" pitchFamily="2" charset="2"/>
              <a:buNone/>
            </a:pPr>
            <a:r>
              <a:rPr lang="en-US" altLang="en-US" sz="2000" b="1" kern="1200" dirty="0">
                <a:solidFill>
                  <a:schemeClr val="tx2"/>
                </a:solidFill>
                <a:latin typeface="Courier New" panose="02070309020205020404" pitchFamily="49" charset="0"/>
                <a:ea typeface="+mn-ea"/>
                <a:cs typeface="+mn-cs"/>
              </a:rPr>
              <a:t>}</a:t>
            </a:r>
          </a:p>
          <a:p>
            <a:pPr eaLnBrk="1" hangingPunct="1">
              <a:lnSpc>
                <a:spcPct val="80000"/>
              </a:lnSpc>
              <a:buSzPct val="75000"/>
              <a:buFont typeface="Monotype Sorts" pitchFamily="2" charset="2"/>
              <a:buNone/>
            </a:pPr>
            <a:r>
              <a:rPr lang="en-US" altLang="en-US" sz="2000" b="1" kern="1200" dirty="0">
                <a:solidFill>
                  <a:schemeClr val="tx2"/>
                </a:solidFill>
                <a:latin typeface="Courier New" panose="02070309020205020404" pitchFamily="49" charset="0"/>
                <a:ea typeface="+mn-ea"/>
                <a:cs typeface="+mn-cs"/>
              </a:rPr>
              <a:t>finally { </a:t>
            </a:r>
          </a:p>
          <a:p>
            <a:pPr eaLnBrk="1" hangingPunct="1">
              <a:lnSpc>
                <a:spcPct val="80000"/>
              </a:lnSpc>
              <a:buSzPct val="75000"/>
              <a:buFont typeface="Monotype Sorts" pitchFamily="2" charset="2"/>
              <a:buNone/>
            </a:pPr>
            <a:r>
              <a:rPr lang="en-US" altLang="en-US" sz="2000" b="1" kern="1200" dirty="0">
                <a:solidFill>
                  <a:schemeClr val="tx2"/>
                </a:solidFill>
                <a:latin typeface="Courier New" panose="02070309020205020404" pitchFamily="49" charset="0"/>
                <a:ea typeface="+mn-ea"/>
                <a:cs typeface="+mn-cs"/>
              </a:rPr>
              <a:t>  finalStatements; </a:t>
            </a:r>
          </a:p>
          <a:p>
            <a:pPr eaLnBrk="1" hangingPunct="1">
              <a:lnSpc>
                <a:spcPct val="80000"/>
              </a:lnSpc>
              <a:buSzPct val="75000"/>
              <a:buFont typeface="Monotype Sorts" pitchFamily="2" charset="2"/>
              <a:buNone/>
            </a:pPr>
            <a:r>
              <a:rPr lang="en-US" altLang="en-US" sz="2000" b="1" kern="1200" dirty="0">
                <a:solidFill>
                  <a:schemeClr val="tx2"/>
                </a:solidFill>
                <a:latin typeface="Courier New" panose="02070309020205020404" pitchFamily="49" charset="0"/>
                <a:ea typeface="+mn-ea"/>
                <a:cs typeface="+mn-cs"/>
              </a:rPr>
              <a:t>}</a:t>
            </a:r>
          </a:p>
          <a:p>
            <a:pPr eaLnBrk="1" hangingPunct="1">
              <a:lnSpc>
                <a:spcPct val="80000"/>
              </a:lnSpc>
              <a:buSzPct val="75000"/>
              <a:buFont typeface="Monotype Sorts" pitchFamily="2" charset="2"/>
              <a:buNone/>
            </a:pPr>
            <a:endParaRPr lang="en-US" altLang="en-US" sz="2000" b="1" kern="1200" dirty="0">
              <a:solidFill>
                <a:schemeClr val="tx2"/>
              </a:solidFill>
              <a:latin typeface="Courier New" panose="02070309020205020404" pitchFamily="49" charset="0"/>
              <a:ea typeface="+mn-ea"/>
              <a:cs typeface="+mn-cs"/>
            </a:endParaRPr>
          </a:p>
          <a:p>
            <a:pPr eaLnBrk="1" hangingPunct="1">
              <a:lnSpc>
                <a:spcPct val="80000"/>
              </a:lnSpc>
              <a:buSzPct val="75000"/>
              <a:buFont typeface="Monotype Sorts" pitchFamily="2" charset="2"/>
              <a:buNone/>
            </a:pPr>
            <a:r>
              <a:rPr lang="en-US" altLang="en-US" sz="2000" b="1" kern="1200" dirty="0">
                <a:solidFill>
                  <a:schemeClr val="tx2"/>
                </a:solidFill>
                <a:latin typeface="Courier New" panose="02070309020205020404" pitchFamily="49" charset="0"/>
                <a:ea typeface="+mn-ea"/>
                <a:cs typeface="+mn-cs"/>
              </a:rPr>
              <a:t>Next statement;</a:t>
            </a:r>
          </a:p>
        </p:txBody>
      </p:sp>
      <p:sp>
        <p:nvSpPr>
          <p:cNvPr id="46084" name="Slide Number Placeholder 4"/>
          <p:cNvSpPr txBox="1">
            <a:spLocks noGrp="1"/>
          </p:cNvSpPr>
          <p:nvPr>
            <p:ph type="sldNum" sz="quarter" idx="4"/>
          </p:nvPr>
        </p:nvSpPr>
        <p:spPr/>
        <p:txBody>
          <a:bodyPr wrap="none" lIns="92075" tIns="46038" rIns="92075" bIns="46038" anchor="ctr" anchorCtr="0"/>
          <a:lstStyle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45720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2pPr>
            <a:lvl3pPr marL="91440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3pPr>
            <a:lvl4pPr marL="137160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4pPr>
            <a:lvl5pPr marL="182880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5pPr>
          </a:lstStyle>
          <a:p>
            <a:pPr lvl="0" algn="r"/>
            <a:fld id="{9A0DB2DC-4C9A-4742-B13C-FB6460FD3503}" type="slidenum">
              <a:rPr lang="en-US" altLang="en-US" sz="1400" dirty="0">
                <a:ea typeface="宋体" panose="02010600030101010101" pitchFamily="2" charset="-122"/>
              </a:rPr>
              <a:t>31</a:t>
            </a:fld>
            <a:endParaRPr lang="en-US" altLang="en-US" sz="1400" dirty="0">
              <a:ea typeface="宋体" panose="02010600030101010101" pitchFamily="2" charset="-122"/>
            </a:endParaRPr>
          </a:p>
        </p:txBody>
      </p:sp>
      <p:sp>
        <p:nvSpPr>
          <p:cNvPr id="46085" name="Rectangle 3"/>
          <p:cNvSpPr/>
          <p:nvPr/>
        </p:nvSpPr>
        <p:spPr>
          <a:xfrm>
            <a:off x="0" y="0"/>
            <a:ext cx="1524000" cy="381000"/>
          </a:xfrm>
          <a:prstGeom prst="rect">
            <a:avLst/>
          </a:prstGeom>
          <a:noFill/>
          <a:ln w="12700" cap="flat" cmpd="sng">
            <a:solidFill>
              <a:srgbClr val="FF0000"/>
            </a:solidFill>
            <a:prstDash val="solid"/>
            <a:miter/>
            <a:headEnd type="none" w="sm" len="sm"/>
            <a:tailEnd type="none" w="sm" len="sm"/>
          </a:ln>
        </p:spPr>
        <p:txBody>
          <a:bodyPr wrap="none" anchor="ctr" anchorCtr="0"/>
          <a:lstStyle/>
          <a:p>
            <a:pPr algn="ctr"/>
            <a:r>
              <a:rPr lang="en-US" altLang="en-US" sz="1800" dirty="0">
                <a:solidFill>
                  <a:schemeClr val="bg2"/>
                </a:solidFill>
                <a:latin typeface="Forte" panose="03060902040502070203" pitchFamily="66" charset="0"/>
              </a:rPr>
              <a:t>animation</a:t>
            </a:r>
          </a:p>
        </p:txBody>
      </p:sp>
      <p:sp>
        <p:nvSpPr>
          <p:cNvPr id="46086" name="Rectangle 5"/>
          <p:cNvSpPr/>
          <p:nvPr/>
        </p:nvSpPr>
        <p:spPr>
          <a:xfrm>
            <a:off x="381000" y="5029200"/>
            <a:ext cx="2819400" cy="381000"/>
          </a:xfrm>
          <a:prstGeom prst="rect">
            <a:avLst/>
          </a:prstGeom>
          <a:solidFill>
            <a:schemeClr val="accent1">
              <a:alpha val="45097"/>
            </a:schemeClr>
          </a:solidFill>
          <a:ln w="12700" cap="flat" cmpd="sng">
            <a:solidFill>
              <a:schemeClr val="tx1"/>
            </a:solidFill>
            <a:prstDash val="solid"/>
            <a:miter/>
            <a:headEnd type="none" w="sm" len="sm"/>
            <a:tailEnd type="none" w="sm" len="sm"/>
          </a:ln>
        </p:spPr>
        <p:txBody>
          <a:bodyPr wrap="none" anchor="ctr" anchorCtr="0"/>
          <a:lstStyle/>
          <a:p>
            <a:endParaRPr lang="en-US" altLang="en-US" dirty="0">
              <a:latin typeface="Times New Roman" panose="02020603050405020304" pitchFamily="18" charset="0"/>
            </a:endParaRPr>
          </a:p>
        </p:txBody>
      </p:sp>
      <p:sp>
        <p:nvSpPr>
          <p:cNvPr id="301062" name="AutoShape 6"/>
          <p:cNvSpPr/>
          <p:nvPr/>
        </p:nvSpPr>
        <p:spPr>
          <a:xfrm>
            <a:off x="5715000" y="1371600"/>
            <a:ext cx="3200400" cy="1143000"/>
          </a:xfrm>
          <a:prstGeom prst="wedgeRoundRectCallout">
            <a:avLst>
              <a:gd name="adj1" fmla="val -133333"/>
              <a:gd name="adj2" fmla="val 282778"/>
              <a:gd name="adj3" fmla="val 16667"/>
            </a:avLst>
          </a:prstGeom>
          <a:solidFill>
            <a:schemeClr val="accent1"/>
          </a:solidFill>
          <a:ln w="12700" cap="flat" cmpd="sng">
            <a:solidFill>
              <a:schemeClr val="tx1"/>
            </a:solidFill>
            <a:prstDash val="solid"/>
            <a:miter/>
            <a:headEnd type="none" w="sm" len="sm"/>
            <a:tailEnd type="none" w="sm" len="sm"/>
          </a:ln>
        </p:spPr>
        <p:txBody>
          <a:bodyPr/>
          <a:lstStyle/>
          <a:p>
            <a:pPr>
              <a:lnSpc>
                <a:spcPct val="80000"/>
              </a:lnSpc>
              <a:spcBef>
                <a:spcPct val="20000"/>
              </a:spcBef>
              <a:buClr>
                <a:schemeClr val="tx2"/>
              </a:buClr>
              <a:buSzPct val="75000"/>
              <a:buFont typeface="Monotype Sorts" pitchFamily="2" charset="2"/>
            </a:pPr>
            <a:r>
              <a:rPr lang="zh-CN" altLang="en-US" dirty="0">
                <a:latin typeface="Times New Roman" panose="02020603050405020304" pitchFamily="18" charset="0"/>
                <a:ea typeface="宋体" panose="02010600030101010101" pitchFamily="2" charset="-122"/>
              </a:rPr>
              <a:t>该语句被执行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10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010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010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1062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/>
          <p:cNvSpPr>
            <a:spLocks noGrp="1"/>
          </p:cNvSpPr>
          <p:nvPr>
            <p:ph type="title"/>
          </p:nvPr>
        </p:nvSpPr>
        <p:spPr>
          <a:xfrm>
            <a:off x="685800" y="304800"/>
            <a:ext cx="7772400" cy="533400"/>
          </a:xfrm>
        </p:spPr>
        <p:txBody>
          <a:bodyPr vert="horz" wrap="square" lIns="92075" tIns="46038" rIns="92075" bIns="46038" anchor="ctr" anchorCtr="0"/>
          <a:lstStyle/>
          <a:p>
            <a:pPr eaLnBrk="1" hangingPunct="1">
              <a:buNone/>
            </a:pPr>
            <a:r>
              <a:rPr lang="zh-CN" altLang="en-US" sz="4300" kern="1200" dirty="0">
                <a:latin typeface="Courier New" panose="02070309020205020404" pitchFamily="49" charset="0"/>
                <a:ea typeface="宋体" panose="02010600030101010101" pitchFamily="2" charset="-122"/>
                <a:cs typeface="+mj-cs"/>
              </a:rPr>
              <a:t>跟踪程序的执行</a:t>
            </a:r>
            <a:endParaRPr lang="en-US" altLang="en-US" sz="4300" kern="1200" dirty="0">
              <a:latin typeface="Courier New" panose="02070309020205020404" pitchFamily="49" charset="0"/>
              <a:ea typeface="宋体" panose="02010600030101010101" pitchFamily="2" charset="-122"/>
              <a:cs typeface="+mj-cs"/>
            </a:endParaRPr>
          </a:p>
        </p:txBody>
      </p:sp>
      <p:sp>
        <p:nvSpPr>
          <p:cNvPr id="47107" name="Rectangle 4"/>
          <p:cNvSpPr>
            <a:spLocks noGrp="1"/>
          </p:cNvSpPr>
          <p:nvPr>
            <p:ph idx="1"/>
          </p:nvPr>
        </p:nvSpPr>
        <p:spPr>
          <a:xfrm>
            <a:off x="304800" y="1143000"/>
            <a:ext cx="4648200" cy="5105400"/>
          </a:xfrm>
        </p:spPr>
        <p:txBody>
          <a:bodyPr vert="horz" wrap="square" lIns="92075" tIns="46038" rIns="92075" bIns="46038" anchor="t" anchorCtr="0"/>
          <a:lstStyle/>
          <a:p>
            <a:pPr eaLnBrk="1" hangingPunct="1">
              <a:lnSpc>
                <a:spcPct val="80000"/>
              </a:lnSpc>
              <a:buSzPct val="75000"/>
              <a:buFont typeface="Monotype Sorts" pitchFamily="2" charset="2"/>
              <a:buNone/>
            </a:pPr>
            <a:r>
              <a:rPr lang="en-US" altLang="en-US" sz="1800" b="1" kern="1200" dirty="0">
                <a:solidFill>
                  <a:schemeClr val="tx2"/>
                </a:solidFill>
                <a:latin typeface="Courier New" panose="02070309020205020404" pitchFamily="49" charset="0"/>
                <a:ea typeface="+mn-ea"/>
                <a:cs typeface="+mn-cs"/>
              </a:rPr>
              <a:t>try {  </a:t>
            </a:r>
          </a:p>
          <a:p>
            <a:pPr eaLnBrk="1" hangingPunct="1">
              <a:lnSpc>
                <a:spcPct val="80000"/>
              </a:lnSpc>
              <a:buSzPct val="75000"/>
              <a:buFont typeface="Monotype Sorts" pitchFamily="2" charset="2"/>
              <a:buNone/>
            </a:pPr>
            <a:r>
              <a:rPr lang="en-US" altLang="en-US" sz="1800" b="1" kern="1200" dirty="0">
                <a:solidFill>
                  <a:schemeClr val="tx2"/>
                </a:solidFill>
                <a:latin typeface="Courier New" panose="02070309020205020404" pitchFamily="49" charset="0"/>
                <a:ea typeface="+mn-ea"/>
                <a:cs typeface="+mn-cs"/>
              </a:rPr>
              <a:t>  statement1;</a:t>
            </a:r>
          </a:p>
          <a:p>
            <a:pPr eaLnBrk="1" hangingPunct="1">
              <a:lnSpc>
                <a:spcPct val="80000"/>
              </a:lnSpc>
              <a:buSzPct val="75000"/>
              <a:buFont typeface="Monotype Sorts" pitchFamily="2" charset="2"/>
              <a:buNone/>
            </a:pPr>
            <a:r>
              <a:rPr lang="en-US" altLang="en-US" sz="1800" b="1" kern="1200" dirty="0">
                <a:solidFill>
                  <a:schemeClr val="tx2"/>
                </a:solidFill>
                <a:latin typeface="Courier New" panose="02070309020205020404" pitchFamily="49" charset="0"/>
                <a:ea typeface="+mn-ea"/>
                <a:cs typeface="+mn-cs"/>
              </a:rPr>
              <a:t>  statement2;</a:t>
            </a:r>
          </a:p>
          <a:p>
            <a:pPr eaLnBrk="1" hangingPunct="1">
              <a:lnSpc>
                <a:spcPct val="80000"/>
              </a:lnSpc>
              <a:buSzPct val="75000"/>
              <a:buFont typeface="Monotype Sorts" pitchFamily="2" charset="2"/>
              <a:buNone/>
            </a:pPr>
            <a:r>
              <a:rPr lang="en-US" altLang="en-US" sz="1800" b="1" kern="1200" dirty="0">
                <a:solidFill>
                  <a:schemeClr val="tx2"/>
                </a:solidFill>
                <a:latin typeface="Courier New" panose="02070309020205020404" pitchFamily="49" charset="0"/>
                <a:ea typeface="+mn-ea"/>
                <a:cs typeface="+mn-cs"/>
              </a:rPr>
              <a:t>  statement3;</a:t>
            </a:r>
          </a:p>
          <a:p>
            <a:pPr eaLnBrk="1" hangingPunct="1">
              <a:lnSpc>
                <a:spcPct val="80000"/>
              </a:lnSpc>
              <a:buSzPct val="75000"/>
              <a:buFont typeface="Monotype Sorts" pitchFamily="2" charset="2"/>
              <a:buNone/>
            </a:pPr>
            <a:r>
              <a:rPr lang="en-US" altLang="en-US" sz="1800" b="1" kern="1200" dirty="0">
                <a:solidFill>
                  <a:schemeClr val="tx2"/>
                </a:solidFill>
                <a:latin typeface="Courier New" panose="02070309020205020404" pitchFamily="49" charset="0"/>
                <a:ea typeface="+mn-ea"/>
                <a:cs typeface="+mn-cs"/>
              </a:rPr>
              <a:t>}</a:t>
            </a:r>
          </a:p>
          <a:p>
            <a:pPr eaLnBrk="1" hangingPunct="1">
              <a:lnSpc>
                <a:spcPct val="80000"/>
              </a:lnSpc>
              <a:buSzPct val="75000"/>
              <a:buFont typeface="Monotype Sorts" pitchFamily="2" charset="2"/>
              <a:buNone/>
            </a:pPr>
            <a:r>
              <a:rPr lang="en-US" altLang="en-US" sz="1800" b="1" kern="1200" dirty="0">
                <a:solidFill>
                  <a:schemeClr val="tx2"/>
                </a:solidFill>
                <a:latin typeface="Courier New" panose="02070309020205020404" pitchFamily="49" charset="0"/>
                <a:ea typeface="+mn-ea"/>
                <a:cs typeface="+mn-cs"/>
              </a:rPr>
              <a:t>catch(Exception1 ex) { </a:t>
            </a:r>
          </a:p>
          <a:p>
            <a:pPr eaLnBrk="1" hangingPunct="1">
              <a:lnSpc>
                <a:spcPct val="80000"/>
              </a:lnSpc>
              <a:buSzPct val="75000"/>
              <a:buFont typeface="Monotype Sorts" pitchFamily="2" charset="2"/>
              <a:buNone/>
            </a:pPr>
            <a:r>
              <a:rPr lang="en-US" altLang="en-US" sz="1800" b="1" kern="1200" dirty="0">
                <a:solidFill>
                  <a:schemeClr val="tx2"/>
                </a:solidFill>
                <a:latin typeface="Courier New" panose="02070309020205020404" pitchFamily="49" charset="0"/>
                <a:ea typeface="+mn-ea"/>
                <a:cs typeface="+mn-cs"/>
              </a:rPr>
              <a:t>  handling ex; </a:t>
            </a:r>
          </a:p>
          <a:p>
            <a:pPr eaLnBrk="1" hangingPunct="1">
              <a:lnSpc>
                <a:spcPct val="80000"/>
              </a:lnSpc>
              <a:buSzPct val="75000"/>
              <a:buFont typeface="Monotype Sorts" pitchFamily="2" charset="2"/>
              <a:buNone/>
            </a:pPr>
            <a:r>
              <a:rPr lang="en-US" altLang="en-US" sz="1800" b="1" kern="1200" dirty="0">
                <a:solidFill>
                  <a:schemeClr val="tx2"/>
                </a:solidFill>
                <a:latin typeface="Courier New" panose="02070309020205020404" pitchFamily="49" charset="0"/>
                <a:ea typeface="+mn-ea"/>
                <a:cs typeface="+mn-cs"/>
              </a:rPr>
              <a:t>}</a:t>
            </a:r>
          </a:p>
          <a:p>
            <a:pPr eaLnBrk="1" hangingPunct="1">
              <a:lnSpc>
                <a:spcPct val="80000"/>
              </a:lnSpc>
              <a:buSzPct val="75000"/>
              <a:buFont typeface="Monotype Sorts" pitchFamily="2" charset="2"/>
              <a:buNone/>
            </a:pPr>
            <a:r>
              <a:rPr lang="en-US" altLang="en-US" sz="1800" b="1" kern="1200" dirty="0">
                <a:solidFill>
                  <a:schemeClr val="tx2"/>
                </a:solidFill>
                <a:latin typeface="Courier New" panose="02070309020205020404" pitchFamily="49" charset="0"/>
                <a:ea typeface="+mn-ea"/>
                <a:cs typeface="+mn-cs"/>
              </a:rPr>
              <a:t>catch(Exception2 ex) { </a:t>
            </a:r>
          </a:p>
          <a:p>
            <a:pPr eaLnBrk="1" hangingPunct="1">
              <a:lnSpc>
                <a:spcPct val="80000"/>
              </a:lnSpc>
              <a:buSzPct val="75000"/>
              <a:buFont typeface="Monotype Sorts" pitchFamily="2" charset="2"/>
              <a:buNone/>
            </a:pPr>
            <a:r>
              <a:rPr lang="en-US" altLang="en-US" sz="1800" b="1" kern="1200" dirty="0">
                <a:solidFill>
                  <a:schemeClr val="tx2"/>
                </a:solidFill>
                <a:latin typeface="Courier New" panose="02070309020205020404" pitchFamily="49" charset="0"/>
                <a:ea typeface="+mn-ea"/>
                <a:cs typeface="+mn-cs"/>
              </a:rPr>
              <a:t>  handling ex; </a:t>
            </a:r>
          </a:p>
          <a:p>
            <a:pPr eaLnBrk="1" hangingPunct="1">
              <a:lnSpc>
                <a:spcPct val="80000"/>
              </a:lnSpc>
              <a:buSzPct val="75000"/>
              <a:buFont typeface="Monotype Sorts" pitchFamily="2" charset="2"/>
              <a:buNone/>
            </a:pPr>
            <a:r>
              <a:rPr lang="en-US" altLang="en-US" sz="1800" b="1" kern="1200" dirty="0">
                <a:solidFill>
                  <a:schemeClr val="tx2"/>
                </a:solidFill>
                <a:latin typeface="Courier New" panose="02070309020205020404" pitchFamily="49" charset="0"/>
                <a:ea typeface="+mn-ea"/>
                <a:cs typeface="+mn-cs"/>
              </a:rPr>
              <a:t>  throw ex;</a:t>
            </a:r>
          </a:p>
          <a:p>
            <a:pPr eaLnBrk="1" hangingPunct="1">
              <a:lnSpc>
                <a:spcPct val="80000"/>
              </a:lnSpc>
              <a:buSzPct val="75000"/>
              <a:buFont typeface="Monotype Sorts" pitchFamily="2" charset="2"/>
              <a:buNone/>
            </a:pPr>
            <a:r>
              <a:rPr lang="en-US" altLang="en-US" sz="1800" b="1" kern="1200" dirty="0">
                <a:solidFill>
                  <a:schemeClr val="tx2"/>
                </a:solidFill>
                <a:latin typeface="Courier New" panose="02070309020205020404" pitchFamily="49" charset="0"/>
                <a:ea typeface="+mn-ea"/>
                <a:cs typeface="+mn-cs"/>
              </a:rPr>
              <a:t>}</a:t>
            </a:r>
          </a:p>
          <a:p>
            <a:pPr eaLnBrk="1" hangingPunct="1">
              <a:lnSpc>
                <a:spcPct val="80000"/>
              </a:lnSpc>
              <a:buSzPct val="75000"/>
              <a:buFont typeface="Monotype Sorts" pitchFamily="2" charset="2"/>
              <a:buNone/>
            </a:pPr>
            <a:r>
              <a:rPr lang="en-US" altLang="en-US" sz="1800" b="1" kern="1200" dirty="0">
                <a:solidFill>
                  <a:schemeClr val="tx2"/>
                </a:solidFill>
                <a:latin typeface="Courier New" panose="02070309020205020404" pitchFamily="49" charset="0"/>
                <a:ea typeface="+mn-ea"/>
                <a:cs typeface="+mn-cs"/>
              </a:rPr>
              <a:t>finally { </a:t>
            </a:r>
          </a:p>
          <a:p>
            <a:pPr eaLnBrk="1" hangingPunct="1">
              <a:lnSpc>
                <a:spcPct val="80000"/>
              </a:lnSpc>
              <a:buSzPct val="75000"/>
              <a:buFont typeface="Monotype Sorts" pitchFamily="2" charset="2"/>
              <a:buNone/>
            </a:pPr>
            <a:r>
              <a:rPr lang="en-US" altLang="en-US" sz="1800" b="1" kern="1200" dirty="0">
                <a:solidFill>
                  <a:schemeClr val="tx2"/>
                </a:solidFill>
                <a:latin typeface="Courier New" panose="02070309020205020404" pitchFamily="49" charset="0"/>
                <a:ea typeface="+mn-ea"/>
                <a:cs typeface="+mn-cs"/>
              </a:rPr>
              <a:t>  finalStatements; </a:t>
            </a:r>
          </a:p>
          <a:p>
            <a:pPr eaLnBrk="1" hangingPunct="1">
              <a:lnSpc>
                <a:spcPct val="80000"/>
              </a:lnSpc>
              <a:buSzPct val="75000"/>
              <a:buFont typeface="Monotype Sorts" pitchFamily="2" charset="2"/>
              <a:buNone/>
            </a:pPr>
            <a:r>
              <a:rPr lang="en-US" altLang="en-US" sz="1800" b="1" kern="1200" dirty="0">
                <a:solidFill>
                  <a:schemeClr val="tx2"/>
                </a:solidFill>
                <a:latin typeface="Courier New" panose="02070309020205020404" pitchFamily="49" charset="0"/>
                <a:ea typeface="+mn-ea"/>
                <a:cs typeface="+mn-cs"/>
              </a:rPr>
              <a:t>}</a:t>
            </a:r>
          </a:p>
          <a:p>
            <a:pPr eaLnBrk="1" hangingPunct="1">
              <a:lnSpc>
                <a:spcPct val="80000"/>
              </a:lnSpc>
              <a:buSzPct val="75000"/>
              <a:buFont typeface="Monotype Sorts" pitchFamily="2" charset="2"/>
              <a:buNone/>
            </a:pPr>
            <a:endParaRPr lang="en-US" altLang="en-US" sz="1800" b="1" kern="1200" dirty="0">
              <a:solidFill>
                <a:schemeClr val="tx2"/>
              </a:solidFill>
              <a:latin typeface="Courier New" panose="02070309020205020404" pitchFamily="49" charset="0"/>
              <a:ea typeface="+mn-ea"/>
              <a:cs typeface="+mn-cs"/>
            </a:endParaRPr>
          </a:p>
          <a:p>
            <a:pPr eaLnBrk="1" hangingPunct="1">
              <a:lnSpc>
                <a:spcPct val="80000"/>
              </a:lnSpc>
              <a:buSzPct val="75000"/>
              <a:buFont typeface="Monotype Sorts" pitchFamily="2" charset="2"/>
              <a:buNone/>
            </a:pPr>
            <a:r>
              <a:rPr lang="en-US" altLang="en-US" sz="1800" b="1" kern="1200" dirty="0">
                <a:solidFill>
                  <a:schemeClr val="tx2"/>
                </a:solidFill>
                <a:latin typeface="Courier New" panose="02070309020205020404" pitchFamily="49" charset="0"/>
                <a:ea typeface="+mn-ea"/>
                <a:cs typeface="+mn-cs"/>
              </a:rPr>
              <a:t>Next statement;</a:t>
            </a:r>
          </a:p>
        </p:txBody>
      </p:sp>
      <p:sp>
        <p:nvSpPr>
          <p:cNvPr id="47108" name="Slide Number Placeholder 4"/>
          <p:cNvSpPr txBox="1">
            <a:spLocks noGrp="1"/>
          </p:cNvSpPr>
          <p:nvPr>
            <p:ph type="sldNum" sz="quarter" idx="4"/>
          </p:nvPr>
        </p:nvSpPr>
        <p:spPr/>
        <p:txBody>
          <a:bodyPr wrap="none" lIns="92075" tIns="46038" rIns="92075" bIns="46038" anchor="ctr" anchorCtr="0"/>
          <a:lstStyle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45720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2pPr>
            <a:lvl3pPr marL="91440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3pPr>
            <a:lvl4pPr marL="137160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4pPr>
            <a:lvl5pPr marL="182880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5pPr>
          </a:lstStyle>
          <a:p>
            <a:pPr lvl="0" algn="r"/>
            <a:fld id="{9A0DB2DC-4C9A-4742-B13C-FB6460FD3503}" type="slidenum">
              <a:rPr lang="en-US" altLang="en-US" sz="1400" dirty="0">
                <a:ea typeface="宋体" panose="02010600030101010101" pitchFamily="2" charset="-122"/>
              </a:rPr>
              <a:t>32</a:t>
            </a:fld>
            <a:endParaRPr lang="en-US" altLang="en-US" sz="1400" dirty="0">
              <a:ea typeface="宋体" panose="02010600030101010101" pitchFamily="2" charset="-122"/>
            </a:endParaRPr>
          </a:p>
        </p:txBody>
      </p:sp>
      <p:sp>
        <p:nvSpPr>
          <p:cNvPr id="47109" name="Rectangle 3"/>
          <p:cNvSpPr/>
          <p:nvPr/>
        </p:nvSpPr>
        <p:spPr>
          <a:xfrm>
            <a:off x="0" y="0"/>
            <a:ext cx="1524000" cy="381000"/>
          </a:xfrm>
          <a:prstGeom prst="rect">
            <a:avLst/>
          </a:prstGeom>
          <a:noFill/>
          <a:ln w="12700" cap="flat" cmpd="sng">
            <a:solidFill>
              <a:srgbClr val="FF0000"/>
            </a:solidFill>
            <a:prstDash val="solid"/>
            <a:miter/>
            <a:headEnd type="none" w="sm" len="sm"/>
            <a:tailEnd type="none" w="sm" len="sm"/>
          </a:ln>
        </p:spPr>
        <p:txBody>
          <a:bodyPr wrap="none" anchor="ctr" anchorCtr="0"/>
          <a:lstStyle/>
          <a:p>
            <a:pPr algn="ctr"/>
            <a:r>
              <a:rPr lang="en-US" altLang="en-US" sz="1800" dirty="0">
                <a:solidFill>
                  <a:schemeClr val="bg2"/>
                </a:solidFill>
                <a:latin typeface="Forte" panose="03060902040502070203" pitchFamily="66" charset="0"/>
              </a:rPr>
              <a:t>animation</a:t>
            </a:r>
          </a:p>
        </p:txBody>
      </p:sp>
      <p:sp>
        <p:nvSpPr>
          <p:cNvPr id="47110" name="Rectangle 5"/>
          <p:cNvSpPr/>
          <p:nvPr/>
        </p:nvSpPr>
        <p:spPr>
          <a:xfrm>
            <a:off x="381000" y="1676400"/>
            <a:ext cx="2819400" cy="304800"/>
          </a:xfrm>
          <a:prstGeom prst="rect">
            <a:avLst/>
          </a:prstGeom>
          <a:solidFill>
            <a:schemeClr val="accent1">
              <a:alpha val="45097"/>
            </a:schemeClr>
          </a:solidFill>
          <a:ln w="12700" cap="flat" cmpd="sng">
            <a:solidFill>
              <a:schemeClr val="tx1"/>
            </a:solidFill>
            <a:prstDash val="solid"/>
            <a:miter/>
            <a:headEnd type="none" w="sm" len="sm"/>
            <a:tailEnd type="none" w="sm" len="sm"/>
          </a:ln>
        </p:spPr>
        <p:txBody>
          <a:bodyPr wrap="none" anchor="ctr" anchorCtr="0"/>
          <a:lstStyle/>
          <a:p>
            <a:endParaRPr lang="en-US" altLang="en-US" dirty="0">
              <a:latin typeface="Times New Roman" panose="02020603050405020304" pitchFamily="18" charset="0"/>
            </a:endParaRPr>
          </a:p>
        </p:txBody>
      </p:sp>
      <p:sp>
        <p:nvSpPr>
          <p:cNvPr id="302086" name="AutoShape 6"/>
          <p:cNvSpPr/>
          <p:nvPr/>
        </p:nvSpPr>
        <p:spPr>
          <a:xfrm>
            <a:off x="5715000" y="1371600"/>
            <a:ext cx="3200400" cy="1143000"/>
          </a:xfrm>
          <a:prstGeom prst="wedgeRoundRectCallout">
            <a:avLst>
              <a:gd name="adj1" fmla="val -142162"/>
              <a:gd name="adj2" fmla="val -4861"/>
              <a:gd name="adj3" fmla="val 16667"/>
            </a:avLst>
          </a:prstGeom>
          <a:solidFill>
            <a:schemeClr val="accent1"/>
          </a:solidFill>
          <a:ln w="12700" cap="flat" cmpd="sng">
            <a:solidFill>
              <a:schemeClr val="tx1"/>
            </a:solidFill>
            <a:prstDash val="solid"/>
            <a:miter/>
            <a:headEnd type="none" w="sm" len="sm"/>
            <a:tailEnd type="none" w="sm" len="sm"/>
          </a:ln>
        </p:spPr>
        <p:txBody>
          <a:bodyPr/>
          <a:lstStyle/>
          <a:p>
            <a:pPr>
              <a:lnSpc>
                <a:spcPct val="80000"/>
              </a:lnSpc>
              <a:spcBef>
                <a:spcPct val="20000"/>
              </a:spcBef>
              <a:buClr>
                <a:schemeClr val="tx2"/>
              </a:buClr>
              <a:buSzPct val="75000"/>
              <a:buFont typeface="Monotype Sorts" pitchFamily="2" charset="2"/>
            </a:pPr>
            <a:r>
              <a:rPr lang="en-US" altLang="en-US" dirty="0">
                <a:latin typeface="Times New Roman" panose="02020603050405020304" pitchFamily="18" charset="0"/>
              </a:rPr>
              <a:t>statement2 </a:t>
            </a:r>
            <a:r>
              <a:rPr lang="zh-CN" altLang="en-US" dirty="0">
                <a:latin typeface="Times New Roman" panose="02020603050405020304" pitchFamily="18" charset="0"/>
                <a:ea typeface="宋体" panose="02010600030101010101" pitchFamily="2" charset="-122"/>
              </a:rPr>
              <a:t>抛出</a:t>
            </a:r>
            <a:r>
              <a:rPr lang="en-US" altLang="en-US" dirty="0">
                <a:latin typeface="Times New Roman" panose="02020603050405020304" pitchFamily="18" charset="0"/>
              </a:rPr>
              <a:t> Exception2</a:t>
            </a:r>
            <a:r>
              <a:rPr lang="en-US" altLang="zh-CN" dirty="0">
                <a:latin typeface="Times New Roman" panose="02020603050405020304" pitchFamily="18" charset="0"/>
                <a:ea typeface="宋体" panose="02010600030101010101" pitchFamily="2" charset="-122"/>
              </a:rPr>
              <a:t>异常</a:t>
            </a:r>
            <a:r>
              <a:rPr lang="en-US" altLang="en-US" dirty="0">
                <a:latin typeface="Times New Roman" panose="02020603050405020304" pitchFamily="18" charset="0"/>
              </a:rPr>
              <a:t>.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20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020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020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2086" grpId="0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2"/>
          <p:cNvSpPr>
            <a:spLocks noGrp="1"/>
          </p:cNvSpPr>
          <p:nvPr>
            <p:ph type="title"/>
          </p:nvPr>
        </p:nvSpPr>
        <p:spPr>
          <a:xfrm>
            <a:off x="685800" y="304800"/>
            <a:ext cx="7772400" cy="533400"/>
          </a:xfrm>
        </p:spPr>
        <p:txBody>
          <a:bodyPr vert="horz" wrap="square" lIns="92075" tIns="46038" rIns="92075" bIns="46038" anchor="ctr" anchorCtr="0"/>
          <a:lstStyle/>
          <a:p>
            <a:pPr eaLnBrk="1" hangingPunct="1">
              <a:buNone/>
            </a:pPr>
            <a:r>
              <a:rPr lang="zh-CN" altLang="en-US" sz="4300" kern="1200" dirty="0">
                <a:latin typeface="Courier New" panose="02070309020205020404" pitchFamily="49" charset="0"/>
                <a:ea typeface="宋体" panose="02010600030101010101" pitchFamily="2" charset="-122"/>
                <a:cs typeface="+mj-cs"/>
              </a:rPr>
              <a:t>跟踪程序的执行</a:t>
            </a:r>
            <a:endParaRPr lang="en-US" altLang="en-US" sz="4300" kern="1200" dirty="0">
              <a:latin typeface="Courier New" panose="02070309020205020404" pitchFamily="49" charset="0"/>
              <a:ea typeface="宋体" panose="02010600030101010101" pitchFamily="2" charset="-122"/>
              <a:cs typeface="+mj-cs"/>
            </a:endParaRPr>
          </a:p>
        </p:txBody>
      </p:sp>
      <p:sp>
        <p:nvSpPr>
          <p:cNvPr id="48131" name="Rectangle 4"/>
          <p:cNvSpPr>
            <a:spLocks noGrp="1"/>
          </p:cNvSpPr>
          <p:nvPr>
            <p:ph idx="1"/>
          </p:nvPr>
        </p:nvSpPr>
        <p:spPr>
          <a:xfrm>
            <a:off x="304800" y="1143000"/>
            <a:ext cx="4648200" cy="5105400"/>
          </a:xfrm>
        </p:spPr>
        <p:txBody>
          <a:bodyPr vert="horz" wrap="square" lIns="92075" tIns="46038" rIns="92075" bIns="46038" anchor="t" anchorCtr="0"/>
          <a:lstStyle/>
          <a:p>
            <a:pPr eaLnBrk="1" hangingPunct="1">
              <a:lnSpc>
                <a:spcPct val="80000"/>
              </a:lnSpc>
              <a:buSzPct val="75000"/>
              <a:buFont typeface="Monotype Sorts" pitchFamily="2" charset="2"/>
              <a:buNone/>
            </a:pPr>
            <a:r>
              <a:rPr lang="en-US" altLang="en-US" sz="1800" b="1" kern="1200" dirty="0">
                <a:solidFill>
                  <a:schemeClr val="tx2"/>
                </a:solidFill>
                <a:latin typeface="Courier New" panose="02070309020205020404" pitchFamily="49" charset="0"/>
                <a:ea typeface="+mn-ea"/>
                <a:cs typeface="+mn-cs"/>
              </a:rPr>
              <a:t>try {  </a:t>
            </a:r>
          </a:p>
          <a:p>
            <a:pPr eaLnBrk="1" hangingPunct="1">
              <a:lnSpc>
                <a:spcPct val="80000"/>
              </a:lnSpc>
              <a:buSzPct val="75000"/>
              <a:buFont typeface="Monotype Sorts" pitchFamily="2" charset="2"/>
              <a:buNone/>
            </a:pPr>
            <a:r>
              <a:rPr lang="en-US" altLang="en-US" sz="1800" b="1" kern="1200" dirty="0">
                <a:solidFill>
                  <a:schemeClr val="tx2"/>
                </a:solidFill>
                <a:latin typeface="Courier New" panose="02070309020205020404" pitchFamily="49" charset="0"/>
                <a:ea typeface="+mn-ea"/>
                <a:cs typeface="+mn-cs"/>
              </a:rPr>
              <a:t>  statement1;</a:t>
            </a:r>
          </a:p>
          <a:p>
            <a:pPr eaLnBrk="1" hangingPunct="1">
              <a:lnSpc>
                <a:spcPct val="80000"/>
              </a:lnSpc>
              <a:buSzPct val="75000"/>
              <a:buFont typeface="Monotype Sorts" pitchFamily="2" charset="2"/>
              <a:buNone/>
            </a:pPr>
            <a:r>
              <a:rPr lang="en-US" altLang="en-US" sz="1800" b="1" kern="1200" dirty="0">
                <a:solidFill>
                  <a:schemeClr val="tx2"/>
                </a:solidFill>
                <a:latin typeface="Courier New" panose="02070309020205020404" pitchFamily="49" charset="0"/>
                <a:ea typeface="+mn-ea"/>
                <a:cs typeface="+mn-cs"/>
              </a:rPr>
              <a:t>  statement2;</a:t>
            </a:r>
          </a:p>
          <a:p>
            <a:pPr eaLnBrk="1" hangingPunct="1">
              <a:lnSpc>
                <a:spcPct val="80000"/>
              </a:lnSpc>
              <a:buSzPct val="75000"/>
              <a:buFont typeface="Monotype Sorts" pitchFamily="2" charset="2"/>
              <a:buNone/>
            </a:pPr>
            <a:r>
              <a:rPr lang="en-US" altLang="en-US" sz="1800" b="1" kern="1200" dirty="0">
                <a:solidFill>
                  <a:schemeClr val="tx2"/>
                </a:solidFill>
                <a:latin typeface="Courier New" panose="02070309020205020404" pitchFamily="49" charset="0"/>
                <a:ea typeface="+mn-ea"/>
                <a:cs typeface="+mn-cs"/>
              </a:rPr>
              <a:t>  statement3;</a:t>
            </a:r>
          </a:p>
          <a:p>
            <a:pPr eaLnBrk="1" hangingPunct="1">
              <a:lnSpc>
                <a:spcPct val="80000"/>
              </a:lnSpc>
              <a:buSzPct val="75000"/>
              <a:buFont typeface="Monotype Sorts" pitchFamily="2" charset="2"/>
              <a:buNone/>
            </a:pPr>
            <a:r>
              <a:rPr lang="en-US" altLang="en-US" sz="1800" b="1" kern="1200" dirty="0">
                <a:solidFill>
                  <a:schemeClr val="tx2"/>
                </a:solidFill>
                <a:latin typeface="Courier New" panose="02070309020205020404" pitchFamily="49" charset="0"/>
                <a:ea typeface="+mn-ea"/>
                <a:cs typeface="+mn-cs"/>
              </a:rPr>
              <a:t>}</a:t>
            </a:r>
          </a:p>
          <a:p>
            <a:pPr eaLnBrk="1" hangingPunct="1">
              <a:lnSpc>
                <a:spcPct val="80000"/>
              </a:lnSpc>
              <a:buSzPct val="75000"/>
              <a:buFont typeface="Monotype Sorts" pitchFamily="2" charset="2"/>
              <a:buNone/>
            </a:pPr>
            <a:r>
              <a:rPr lang="en-US" altLang="en-US" sz="1800" b="1" kern="1200" dirty="0">
                <a:solidFill>
                  <a:schemeClr val="tx2"/>
                </a:solidFill>
                <a:latin typeface="Courier New" panose="02070309020205020404" pitchFamily="49" charset="0"/>
                <a:ea typeface="+mn-ea"/>
                <a:cs typeface="+mn-cs"/>
              </a:rPr>
              <a:t>catch(Exception1 ex) { </a:t>
            </a:r>
          </a:p>
          <a:p>
            <a:pPr eaLnBrk="1" hangingPunct="1">
              <a:lnSpc>
                <a:spcPct val="80000"/>
              </a:lnSpc>
              <a:buSzPct val="75000"/>
              <a:buFont typeface="Monotype Sorts" pitchFamily="2" charset="2"/>
              <a:buNone/>
            </a:pPr>
            <a:r>
              <a:rPr lang="en-US" altLang="en-US" sz="1800" b="1" kern="1200" dirty="0">
                <a:solidFill>
                  <a:schemeClr val="tx2"/>
                </a:solidFill>
                <a:latin typeface="Courier New" panose="02070309020205020404" pitchFamily="49" charset="0"/>
                <a:ea typeface="+mn-ea"/>
                <a:cs typeface="+mn-cs"/>
              </a:rPr>
              <a:t>  handling ex; </a:t>
            </a:r>
          </a:p>
          <a:p>
            <a:pPr eaLnBrk="1" hangingPunct="1">
              <a:lnSpc>
                <a:spcPct val="80000"/>
              </a:lnSpc>
              <a:buSzPct val="75000"/>
              <a:buFont typeface="Monotype Sorts" pitchFamily="2" charset="2"/>
              <a:buNone/>
            </a:pPr>
            <a:r>
              <a:rPr lang="en-US" altLang="en-US" sz="1800" b="1" kern="1200" dirty="0">
                <a:solidFill>
                  <a:schemeClr val="tx2"/>
                </a:solidFill>
                <a:latin typeface="Courier New" panose="02070309020205020404" pitchFamily="49" charset="0"/>
                <a:ea typeface="+mn-ea"/>
                <a:cs typeface="+mn-cs"/>
              </a:rPr>
              <a:t>}</a:t>
            </a:r>
          </a:p>
          <a:p>
            <a:pPr eaLnBrk="1" hangingPunct="1">
              <a:lnSpc>
                <a:spcPct val="80000"/>
              </a:lnSpc>
              <a:buSzPct val="75000"/>
              <a:buFont typeface="Monotype Sorts" pitchFamily="2" charset="2"/>
              <a:buNone/>
            </a:pPr>
            <a:r>
              <a:rPr lang="en-US" altLang="en-US" sz="1800" b="1" kern="1200" dirty="0">
                <a:solidFill>
                  <a:schemeClr val="tx2"/>
                </a:solidFill>
                <a:latin typeface="Courier New" panose="02070309020205020404" pitchFamily="49" charset="0"/>
                <a:ea typeface="+mn-ea"/>
                <a:cs typeface="+mn-cs"/>
              </a:rPr>
              <a:t>catch(Exception2 ex) { </a:t>
            </a:r>
          </a:p>
          <a:p>
            <a:pPr eaLnBrk="1" hangingPunct="1">
              <a:lnSpc>
                <a:spcPct val="80000"/>
              </a:lnSpc>
              <a:buSzPct val="75000"/>
              <a:buFont typeface="Monotype Sorts" pitchFamily="2" charset="2"/>
              <a:buNone/>
            </a:pPr>
            <a:r>
              <a:rPr lang="en-US" altLang="en-US" sz="1800" b="1" kern="1200" dirty="0">
                <a:solidFill>
                  <a:schemeClr val="tx2"/>
                </a:solidFill>
                <a:latin typeface="Courier New" panose="02070309020205020404" pitchFamily="49" charset="0"/>
                <a:ea typeface="+mn-ea"/>
                <a:cs typeface="+mn-cs"/>
              </a:rPr>
              <a:t>  handling ex; </a:t>
            </a:r>
          </a:p>
          <a:p>
            <a:pPr eaLnBrk="1" hangingPunct="1">
              <a:lnSpc>
                <a:spcPct val="80000"/>
              </a:lnSpc>
              <a:buSzPct val="75000"/>
              <a:buFont typeface="Monotype Sorts" pitchFamily="2" charset="2"/>
              <a:buNone/>
            </a:pPr>
            <a:r>
              <a:rPr lang="en-US" altLang="en-US" sz="1800" b="1" kern="1200" dirty="0">
                <a:solidFill>
                  <a:schemeClr val="tx2"/>
                </a:solidFill>
                <a:latin typeface="Courier New" panose="02070309020205020404" pitchFamily="49" charset="0"/>
                <a:ea typeface="+mn-ea"/>
                <a:cs typeface="+mn-cs"/>
              </a:rPr>
              <a:t>  throw ex;</a:t>
            </a:r>
          </a:p>
          <a:p>
            <a:pPr eaLnBrk="1" hangingPunct="1">
              <a:lnSpc>
                <a:spcPct val="80000"/>
              </a:lnSpc>
              <a:buSzPct val="75000"/>
              <a:buFont typeface="Monotype Sorts" pitchFamily="2" charset="2"/>
              <a:buNone/>
            </a:pPr>
            <a:r>
              <a:rPr lang="en-US" altLang="en-US" sz="1800" b="1" kern="1200" dirty="0">
                <a:solidFill>
                  <a:schemeClr val="tx2"/>
                </a:solidFill>
                <a:latin typeface="Courier New" panose="02070309020205020404" pitchFamily="49" charset="0"/>
                <a:ea typeface="+mn-ea"/>
                <a:cs typeface="+mn-cs"/>
              </a:rPr>
              <a:t>}</a:t>
            </a:r>
          </a:p>
          <a:p>
            <a:pPr eaLnBrk="1" hangingPunct="1">
              <a:lnSpc>
                <a:spcPct val="80000"/>
              </a:lnSpc>
              <a:buSzPct val="75000"/>
              <a:buFont typeface="Monotype Sorts" pitchFamily="2" charset="2"/>
              <a:buNone/>
            </a:pPr>
            <a:r>
              <a:rPr lang="en-US" altLang="en-US" sz="1800" b="1" kern="1200" dirty="0">
                <a:solidFill>
                  <a:schemeClr val="tx2"/>
                </a:solidFill>
                <a:latin typeface="Courier New" panose="02070309020205020404" pitchFamily="49" charset="0"/>
                <a:ea typeface="+mn-ea"/>
                <a:cs typeface="+mn-cs"/>
              </a:rPr>
              <a:t>finally { </a:t>
            </a:r>
          </a:p>
          <a:p>
            <a:pPr eaLnBrk="1" hangingPunct="1">
              <a:lnSpc>
                <a:spcPct val="80000"/>
              </a:lnSpc>
              <a:buSzPct val="75000"/>
              <a:buFont typeface="Monotype Sorts" pitchFamily="2" charset="2"/>
              <a:buNone/>
            </a:pPr>
            <a:r>
              <a:rPr lang="en-US" altLang="en-US" sz="1800" b="1" kern="1200" dirty="0">
                <a:solidFill>
                  <a:schemeClr val="tx2"/>
                </a:solidFill>
                <a:latin typeface="Courier New" panose="02070309020205020404" pitchFamily="49" charset="0"/>
                <a:ea typeface="+mn-ea"/>
                <a:cs typeface="+mn-cs"/>
              </a:rPr>
              <a:t>  finalStatements; </a:t>
            </a:r>
          </a:p>
          <a:p>
            <a:pPr eaLnBrk="1" hangingPunct="1">
              <a:lnSpc>
                <a:spcPct val="80000"/>
              </a:lnSpc>
              <a:buSzPct val="75000"/>
              <a:buFont typeface="Monotype Sorts" pitchFamily="2" charset="2"/>
              <a:buNone/>
            </a:pPr>
            <a:r>
              <a:rPr lang="en-US" altLang="en-US" sz="1800" b="1" kern="1200" dirty="0">
                <a:solidFill>
                  <a:schemeClr val="tx2"/>
                </a:solidFill>
                <a:latin typeface="Courier New" panose="02070309020205020404" pitchFamily="49" charset="0"/>
                <a:ea typeface="+mn-ea"/>
                <a:cs typeface="+mn-cs"/>
              </a:rPr>
              <a:t>}</a:t>
            </a:r>
          </a:p>
          <a:p>
            <a:pPr eaLnBrk="1" hangingPunct="1">
              <a:lnSpc>
                <a:spcPct val="80000"/>
              </a:lnSpc>
              <a:buSzPct val="75000"/>
              <a:buFont typeface="Monotype Sorts" pitchFamily="2" charset="2"/>
              <a:buNone/>
            </a:pPr>
            <a:endParaRPr lang="en-US" altLang="en-US" sz="1800" b="1" kern="1200" dirty="0">
              <a:solidFill>
                <a:schemeClr val="tx2"/>
              </a:solidFill>
              <a:latin typeface="Courier New" panose="02070309020205020404" pitchFamily="49" charset="0"/>
              <a:ea typeface="+mn-ea"/>
              <a:cs typeface="+mn-cs"/>
            </a:endParaRPr>
          </a:p>
          <a:p>
            <a:pPr eaLnBrk="1" hangingPunct="1">
              <a:lnSpc>
                <a:spcPct val="80000"/>
              </a:lnSpc>
              <a:buSzPct val="75000"/>
              <a:buFont typeface="Monotype Sorts" pitchFamily="2" charset="2"/>
              <a:buNone/>
            </a:pPr>
            <a:r>
              <a:rPr lang="en-US" altLang="en-US" sz="1800" b="1" kern="1200" dirty="0">
                <a:solidFill>
                  <a:schemeClr val="tx2"/>
                </a:solidFill>
                <a:latin typeface="Courier New" panose="02070309020205020404" pitchFamily="49" charset="0"/>
                <a:ea typeface="+mn-ea"/>
                <a:cs typeface="+mn-cs"/>
              </a:rPr>
              <a:t>Next statement;</a:t>
            </a:r>
          </a:p>
        </p:txBody>
      </p:sp>
      <p:sp>
        <p:nvSpPr>
          <p:cNvPr id="48132" name="Slide Number Placeholder 4"/>
          <p:cNvSpPr txBox="1">
            <a:spLocks noGrp="1"/>
          </p:cNvSpPr>
          <p:nvPr>
            <p:ph type="sldNum" sz="quarter" idx="4"/>
          </p:nvPr>
        </p:nvSpPr>
        <p:spPr/>
        <p:txBody>
          <a:bodyPr wrap="none" lIns="92075" tIns="46038" rIns="92075" bIns="46038" anchor="ctr" anchorCtr="0"/>
          <a:lstStyle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45720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2pPr>
            <a:lvl3pPr marL="91440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3pPr>
            <a:lvl4pPr marL="137160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4pPr>
            <a:lvl5pPr marL="182880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5pPr>
          </a:lstStyle>
          <a:p>
            <a:pPr lvl="0" algn="r"/>
            <a:fld id="{9A0DB2DC-4C9A-4742-B13C-FB6460FD3503}" type="slidenum">
              <a:rPr lang="en-US" altLang="en-US" sz="1400" dirty="0">
                <a:ea typeface="宋体" panose="02010600030101010101" pitchFamily="2" charset="-122"/>
              </a:rPr>
              <a:t>33</a:t>
            </a:fld>
            <a:endParaRPr lang="en-US" altLang="en-US" sz="1400" dirty="0">
              <a:ea typeface="宋体" panose="02010600030101010101" pitchFamily="2" charset="-122"/>
            </a:endParaRPr>
          </a:p>
        </p:txBody>
      </p:sp>
      <p:sp>
        <p:nvSpPr>
          <p:cNvPr id="48133" name="Rectangle 3"/>
          <p:cNvSpPr/>
          <p:nvPr/>
        </p:nvSpPr>
        <p:spPr>
          <a:xfrm>
            <a:off x="0" y="0"/>
            <a:ext cx="1524000" cy="381000"/>
          </a:xfrm>
          <a:prstGeom prst="rect">
            <a:avLst/>
          </a:prstGeom>
          <a:noFill/>
          <a:ln w="12700" cap="flat" cmpd="sng">
            <a:solidFill>
              <a:srgbClr val="FF0000"/>
            </a:solidFill>
            <a:prstDash val="solid"/>
            <a:miter/>
            <a:headEnd type="none" w="sm" len="sm"/>
            <a:tailEnd type="none" w="sm" len="sm"/>
          </a:ln>
        </p:spPr>
        <p:txBody>
          <a:bodyPr wrap="none" anchor="ctr" anchorCtr="0"/>
          <a:lstStyle/>
          <a:p>
            <a:pPr algn="ctr"/>
            <a:r>
              <a:rPr lang="en-US" altLang="en-US" sz="1800" dirty="0">
                <a:solidFill>
                  <a:schemeClr val="bg2"/>
                </a:solidFill>
                <a:latin typeface="Forte" panose="03060902040502070203" pitchFamily="66" charset="0"/>
              </a:rPr>
              <a:t>animation</a:t>
            </a:r>
          </a:p>
        </p:txBody>
      </p:sp>
      <p:sp>
        <p:nvSpPr>
          <p:cNvPr id="303110" name="AutoShape 6"/>
          <p:cNvSpPr/>
          <p:nvPr/>
        </p:nvSpPr>
        <p:spPr>
          <a:xfrm>
            <a:off x="5715000" y="1371600"/>
            <a:ext cx="3200400" cy="609600"/>
          </a:xfrm>
          <a:prstGeom prst="wedgeRoundRectCallout">
            <a:avLst>
              <a:gd name="adj1" fmla="val -136407"/>
              <a:gd name="adj2" fmla="val 337759"/>
              <a:gd name="adj3" fmla="val 16667"/>
            </a:avLst>
          </a:prstGeom>
          <a:solidFill>
            <a:schemeClr val="accent1"/>
          </a:solidFill>
          <a:ln w="12700" cap="flat" cmpd="sng">
            <a:solidFill>
              <a:schemeClr val="tx1"/>
            </a:solidFill>
            <a:prstDash val="solid"/>
            <a:miter/>
            <a:headEnd type="none" w="sm" len="sm"/>
            <a:tailEnd type="none" w="sm" len="sm"/>
          </a:ln>
        </p:spPr>
        <p:txBody>
          <a:bodyPr/>
          <a:lstStyle/>
          <a:p>
            <a:pPr>
              <a:lnSpc>
                <a:spcPct val="80000"/>
              </a:lnSpc>
              <a:spcBef>
                <a:spcPct val="20000"/>
              </a:spcBef>
              <a:buClr>
                <a:schemeClr val="tx2"/>
              </a:buClr>
              <a:buSzPct val="75000"/>
              <a:buFont typeface="Monotype Sorts" pitchFamily="2" charset="2"/>
            </a:pPr>
            <a:r>
              <a:rPr lang="zh-CN" altLang="en-US" dirty="0">
                <a:latin typeface="Times New Roman" panose="02020603050405020304" pitchFamily="18" charset="0"/>
                <a:ea typeface="宋体" panose="02010600030101010101" pitchFamily="2" charset="-122"/>
              </a:rPr>
              <a:t>处理异常</a:t>
            </a:r>
          </a:p>
        </p:txBody>
      </p:sp>
      <p:sp>
        <p:nvSpPr>
          <p:cNvPr id="48135" name="Rectangle 7"/>
          <p:cNvSpPr/>
          <p:nvPr/>
        </p:nvSpPr>
        <p:spPr>
          <a:xfrm>
            <a:off x="381000" y="3581400"/>
            <a:ext cx="2819400" cy="304800"/>
          </a:xfrm>
          <a:prstGeom prst="rect">
            <a:avLst/>
          </a:prstGeom>
          <a:solidFill>
            <a:schemeClr val="accent1">
              <a:alpha val="45097"/>
            </a:schemeClr>
          </a:solidFill>
          <a:ln w="12700" cap="flat" cmpd="sng">
            <a:solidFill>
              <a:schemeClr val="tx1"/>
            </a:solidFill>
            <a:prstDash val="solid"/>
            <a:miter/>
            <a:headEnd type="none" w="sm" len="sm"/>
            <a:tailEnd type="none" w="sm" len="sm"/>
          </a:ln>
        </p:spPr>
        <p:txBody>
          <a:bodyPr wrap="none" anchor="ctr" anchorCtr="0"/>
          <a:lstStyle/>
          <a:p>
            <a:endParaRPr lang="en-US" altLang="en-US" dirty="0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3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031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031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3110" grpId="0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"/>
          <p:cNvSpPr>
            <a:spLocks noGrp="1"/>
          </p:cNvSpPr>
          <p:nvPr>
            <p:ph type="title"/>
          </p:nvPr>
        </p:nvSpPr>
        <p:spPr>
          <a:xfrm>
            <a:off x="685800" y="304800"/>
            <a:ext cx="7772400" cy="533400"/>
          </a:xfrm>
        </p:spPr>
        <p:txBody>
          <a:bodyPr vert="horz" wrap="square" lIns="92075" tIns="46038" rIns="92075" bIns="46038" anchor="ctr" anchorCtr="0"/>
          <a:lstStyle/>
          <a:p>
            <a:pPr eaLnBrk="1" hangingPunct="1">
              <a:buNone/>
            </a:pPr>
            <a:r>
              <a:rPr lang="zh-CN" altLang="en-US" sz="4300" kern="1200" dirty="0">
                <a:latin typeface="Courier New" panose="02070309020205020404" pitchFamily="49" charset="0"/>
                <a:ea typeface="宋体" panose="02010600030101010101" pitchFamily="2" charset="-122"/>
                <a:cs typeface="+mj-cs"/>
              </a:rPr>
              <a:t>跟踪程序的执行</a:t>
            </a:r>
            <a:endParaRPr lang="en-US" altLang="en-US" sz="4300" kern="1200" dirty="0">
              <a:latin typeface="Courier New" panose="02070309020205020404" pitchFamily="49" charset="0"/>
              <a:ea typeface="宋体" panose="02010600030101010101" pitchFamily="2" charset="-122"/>
              <a:cs typeface="+mj-cs"/>
            </a:endParaRPr>
          </a:p>
        </p:txBody>
      </p:sp>
      <p:sp>
        <p:nvSpPr>
          <p:cNvPr id="49155" name="Rectangle 4"/>
          <p:cNvSpPr>
            <a:spLocks noGrp="1"/>
          </p:cNvSpPr>
          <p:nvPr>
            <p:ph idx="1"/>
          </p:nvPr>
        </p:nvSpPr>
        <p:spPr>
          <a:xfrm>
            <a:off x="304800" y="1143000"/>
            <a:ext cx="4648200" cy="5105400"/>
          </a:xfrm>
        </p:spPr>
        <p:txBody>
          <a:bodyPr vert="horz" wrap="square" lIns="92075" tIns="46038" rIns="92075" bIns="46038" anchor="t" anchorCtr="0"/>
          <a:lstStyle/>
          <a:p>
            <a:pPr eaLnBrk="1" hangingPunct="1">
              <a:lnSpc>
                <a:spcPct val="80000"/>
              </a:lnSpc>
              <a:buSzPct val="75000"/>
              <a:buFont typeface="Monotype Sorts" pitchFamily="2" charset="2"/>
              <a:buNone/>
            </a:pPr>
            <a:r>
              <a:rPr lang="en-US" altLang="en-US" sz="1800" b="1" kern="1200" dirty="0">
                <a:solidFill>
                  <a:schemeClr val="tx2"/>
                </a:solidFill>
                <a:latin typeface="Courier New" panose="02070309020205020404" pitchFamily="49" charset="0"/>
                <a:ea typeface="+mn-ea"/>
                <a:cs typeface="+mn-cs"/>
              </a:rPr>
              <a:t>try {  </a:t>
            </a:r>
          </a:p>
          <a:p>
            <a:pPr eaLnBrk="1" hangingPunct="1">
              <a:lnSpc>
                <a:spcPct val="80000"/>
              </a:lnSpc>
              <a:buSzPct val="75000"/>
              <a:buFont typeface="Monotype Sorts" pitchFamily="2" charset="2"/>
              <a:buNone/>
            </a:pPr>
            <a:r>
              <a:rPr lang="en-US" altLang="en-US" sz="1800" b="1" kern="1200" dirty="0">
                <a:solidFill>
                  <a:schemeClr val="tx2"/>
                </a:solidFill>
                <a:latin typeface="Courier New" panose="02070309020205020404" pitchFamily="49" charset="0"/>
                <a:ea typeface="+mn-ea"/>
                <a:cs typeface="+mn-cs"/>
              </a:rPr>
              <a:t>  statement1;</a:t>
            </a:r>
          </a:p>
          <a:p>
            <a:pPr eaLnBrk="1" hangingPunct="1">
              <a:lnSpc>
                <a:spcPct val="80000"/>
              </a:lnSpc>
              <a:buSzPct val="75000"/>
              <a:buFont typeface="Monotype Sorts" pitchFamily="2" charset="2"/>
              <a:buNone/>
            </a:pPr>
            <a:r>
              <a:rPr lang="en-US" altLang="en-US" sz="1800" b="1" kern="1200" dirty="0">
                <a:solidFill>
                  <a:schemeClr val="tx2"/>
                </a:solidFill>
                <a:latin typeface="Courier New" panose="02070309020205020404" pitchFamily="49" charset="0"/>
                <a:ea typeface="+mn-ea"/>
                <a:cs typeface="+mn-cs"/>
              </a:rPr>
              <a:t>  statement2;</a:t>
            </a:r>
          </a:p>
          <a:p>
            <a:pPr eaLnBrk="1" hangingPunct="1">
              <a:lnSpc>
                <a:spcPct val="80000"/>
              </a:lnSpc>
              <a:buSzPct val="75000"/>
              <a:buFont typeface="Monotype Sorts" pitchFamily="2" charset="2"/>
              <a:buNone/>
            </a:pPr>
            <a:r>
              <a:rPr lang="en-US" altLang="en-US" sz="1800" b="1" kern="1200" dirty="0">
                <a:solidFill>
                  <a:schemeClr val="tx2"/>
                </a:solidFill>
                <a:latin typeface="Courier New" panose="02070309020205020404" pitchFamily="49" charset="0"/>
                <a:ea typeface="+mn-ea"/>
                <a:cs typeface="+mn-cs"/>
              </a:rPr>
              <a:t>  statement3;</a:t>
            </a:r>
          </a:p>
          <a:p>
            <a:pPr eaLnBrk="1" hangingPunct="1">
              <a:lnSpc>
                <a:spcPct val="80000"/>
              </a:lnSpc>
              <a:buSzPct val="75000"/>
              <a:buFont typeface="Monotype Sorts" pitchFamily="2" charset="2"/>
              <a:buNone/>
            </a:pPr>
            <a:r>
              <a:rPr lang="en-US" altLang="en-US" sz="1800" b="1" kern="1200" dirty="0">
                <a:solidFill>
                  <a:schemeClr val="tx2"/>
                </a:solidFill>
                <a:latin typeface="Courier New" panose="02070309020205020404" pitchFamily="49" charset="0"/>
                <a:ea typeface="+mn-ea"/>
                <a:cs typeface="+mn-cs"/>
              </a:rPr>
              <a:t>}</a:t>
            </a:r>
          </a:p>
          <a:p>
            <a:pPr eaLnBrk="1" hangingPunct="1">
              <a:lnSpc>
                <a:spcPct val="80000"/>
              </a:lnSpc>
              <a:buSzPct val="75000"/>
              <a:buFont typeface="Monotype Sorts" pitchFamily="2" charset="2"/>
              <a:buNone/>
            </a:pPr>
            <a:r>
              <a:rPr lang="en-US" altLang="en-US" sz="1800" b="1" kern="1200" dirty="0">
                <a:solidFill>
                  <a:schemeClr val="tx2"/>
                </a:solidFill>
                <a:latin typeface="Courier New" panose="02070309020205020404" pitchFamily="49" charset="0"/>
                <a:ea typeface="+mn-ea"/>
                <a:cs typeface="+mn-cs"/>
              </a:rPr>
              <a:t>catch(Exception1 ex) { </a:t>
            </a:r>
          </a:p>
          <a:p>
            <a:pPr eaLnBrk="1" hangingPunct="1">
              <a:lnSpc>
                <a:spcPct val="80000"/>
              </a:lnSpc>
              <a:buSzPct val="75000"/>
              <a:buFont typeface="Monotype Sorts" pitchFamily="2" charset="2"/>
              <a:buNone/>
            </a:pPr>
            <a:r>
              <a:rPr lang="en-US" altLang="en-US" sz="1800" b="1" kern="1200" dirty="0">
                <a:solidFill>
                  <a:schemeClr val="tx2"/>
                </a:solidFill>
                <a:latin typeface="Courier New" panose="02070309020205020404" pitchFamily="49" charset="0"/>
                <a:ea typeface="+mn-ea"/>
                <a:cs typeface="+mn-cs"/>
              </a:rPr>
              <a:t>  handling ex; </a:t>
            </a:r>
          </a:p>
          <a:p>
            <a:pPr eaLnBrk="1" hangingPunct="1">
              <a:lnSpc>
                <a:spcPct val="80000"/>
              </a:lnSpc>
              <a:buSzPct val="75000"/>
              <a:buFont typeface="Monotype Sorts" pitchFamily="2" charset="2"/>
              <a:buNone/>
            </a:pPr>
            <a:r>
              <a:rPr lang="en-US" altLang="en-US" sz="1800" b="1" kern="1200" dirty="0">
                <a:solidFill>
                  <a:schemeClr val="tx2"/>
                </a:solidFill>
                <a:latin typeface="Courier New" panose="02070309020205020404" pitchFamily="49" charset="0"/>
                <a:ea typeface="+mn-ea"/>
                <a:cs typeface="+mn-cs"/>
              </a:rPr>
              <a:t>}</a:t>
            </a:r>
          </a:p>
          <a:p>
            <a:pPr eaLnBrk="1" hangingPunct="1">
              <a:lnSpc>
                <a:spcPct val="80000"/>
              </a:lnSpc>
              <a:buSzPct val="75000"/>
              <a:buFont typeface="Monotype Sorts" pitchFamily="2" charset="2"/>
              <a:buNone/>
            </a:pPr>
            <a:r>
              <a:rPr lang="en-US" altLang="en-US" sz="1800" b="1" kern="1200" dirty="0">
                <a:solidFill>
                  <a:schemeClr val="tx2"/>
                </a:solidFill>
                <a:latin typeface="Courier New" panose="02070309020205020404" pitchFamily="49" charset="0"/>
                <a:ea typeface="+mn-ea"/>
                <a:cs typeface="+mn-cs"/>
              </a:rPr>
              <a:t>catch(Exception2 ex) { </a:t>
            </a:r>
          </a:p>
          <a:p>
            <a:pPr eaLnBrk="1" hangingPunct="1">
              <a:lnSpc>
                <a:spcPct val="80000"/>
              </a:lnSpc>
              <a:buSzPct val="75000"/>
              <a:buFont typeface="Monotype Sorts" pitchFamily="2" charset="2"/>
              <a:buNone/>
            </a:pPr>
            <a:r>
              <a:rPr lang="en-US" altLang="en-US" sz="1800" b="1" kern="1200" dirty="0">
                <a:solidFill>
                  <a:schemeClr val="tx2"/>
                </a:solidFill>
                <a:latin typeface="Courier New" panose="02070309020205020404" pitchFamily="49" charset="0"/>
                <a:ea typeface="+mn-ea"/>
                <a:cs typeface="+mn-cs"/>
              </a:rPr>
              <a:t>  handling ex; </a:t>
            </a:r>
          </a:p>
          <a:p>
            <a:pPr eaLnBrk="1" hangingPunct="1">
              <a:lnSpc>
                <a:spcPct val="80000"/>
              </a:lnSpc>
              <a:buSzPct val="75000"/>
              <a:buFont typeface="Monotype Sorts" pitchFamily="2" charset="2"/>
              <a:buNone/>
            </a:pPr>
            <a:r>
              <a:rPr lang="en-US" altLang="en-US" sz="1800" b="1" kern="1200" dirty="0">
                <a:solidFill>
                  <a:schemeClr val="tx2"/>
                </a:solidFill>
                <a:latin typeface="Courier New" panose="02070309020205020404" pitchFamily="49" charset="0"/>
                <a:ea typeface="+mn-ea"/>
                <a:cs typeface="+mn-cs"/>
              </a:rPr>
              <a:t>  throw ex;</a:t>
            </a:r>
          </a:p>
          <a:p>
            <a:pPr eaLnBrk="1" hangingPunct="1">
              <a:lnSpc>
                <a:spcPct val="80000"/>
              </a:lnSpc>
              <a:buSzPct val="75000"/>
              <a:buFont typeface="Monotype Sorts" pitchFamily="2" charset="2"/>
              <a:buNone/>
            </a:pPr>
            <a:r>
              <a:rPr lang="en-US" altLang="en-US" sz="1800" b="1" kern="1200" dirty="0">
                <a:solidFill>
                  <a:schemeClr val="tx2"/>
                </a:solidFill>
                <a:latin typeface="Courier New" panose="02070309020205020404" pitchFamily="49" charset="0"/>
                <a:ea typeface="+mn-ea"/>
                <a:cs typeface="+mn-cs"/>
              </a:rPr>
              <a:t>}</a:t>
            </a:r>
          </a:p>
          <a:p>
            <a:pPr eaLnBrk="1" hangingPunct="1">
              <a:lnSpc>
                <a:spcPct val="80000"/>
              </a:lnSpc>
              <a:buSzPct val="75000"/>
              <a:buFont typeface="Monotype Sorts" pitchFamily="2" charset="2"/>
              <a:buNone/>
            </a:pPr>
            <a:r>
              <a:rPr lang="en-US" altLang="en-US" sz="1800" b="1" kern="1200" dirty="0">
                <a:solidFill>
                  <a:schemeClr val="tx2"/>
                </a:solidFill>
                <a:latin typeface="Courier New" panose="02070309020205020404" pitchFamily="49" charset="0"/>
                <a:ea typeface="+mn-ea"/>
                <a:cs typeface="+mn-cs"/>
              </a:rPr>
              <a:t>finally { </a:t>
            </a:r>
          </a:p>
          <a:p>
            <a:pPr eaLnBrk="1" hangingPunct="1">
              <a:lnSpc>
                <a:spcPct val="80000"/>
              </a:lnSpc>
              <a:buSzPct val="75000"/>
              <a:buFont typeface="Monotype Sorts" pitchFamily="2" charset="2"/>
              <a:buNone/>
            </a:pPr>
            <a:r>
              <a:rPr lang="en-US" altLang="en-US" sz="1800" b="1" kern="1200" dirty="0">
                <a:solidFill>
                  <a:schemeClr val="tx2"/>
                </a:solidFill>
                <a:latin typeface="Courier New" panose="02070309020205020404" pitchFamily="49" charset="0"/>
                <a:ea typeface="+mn-ea"/>
                <a:cs typeface="+mn-cs"/>
              </a:rPr>
              <a:t>  finalStatements; </a:t>
            </a:r>
          </a:p>
          <a:p>
            <a:pPr eaLnBrk="1" hangingPunct="1">
              <a:lnSpc>
                <a:spcPct val="80000"/>
              </a:lnSpc>
              <a:buSzPct val="75000"/>
              <a:buFont typeface="Monotype Sorts" pitchFamily="2" charset="2"/>
              <a:buNone/>
            </a:pPr>
            <a:r>
              <a:rPr lang="en-US" altLang="en-US" sz="1800" b="1" kern="1200" dirty="0">
                <a:solidFill>
                  <a:schemeClr val="tx2"/>
                </a:solidFill>
                <a:latin typeface="Courier New" panose="02070309020205020404" pitchFamily="49" charset="0"/>
                <a:ea typeface="+mn-ea"/>
                <a:cs typeface="+mn-cs"/>
              </a:rPr>
              <a:t>}</a:t>
            </a:r>
          </a:p>
          <a:p>
            <a:pPr eaLnBrk="1" hangingPunct="1">
              <a:lnSpc>
                <a:spcPct val="80000"/>
              </a:lnSpc>
              <a:buSzPct val="75000"/>
              <a:buFont typeface="Monotype Sorts" pitchFamily="2" charset="2"/>
              <a:buNone/>
            </a:pPr>
            <a:endParaRPr lang="en-US" altLang="en-US" sz="1800" b="1" kern="1200" dirty="0">
              <a:solidFill>
                <a:schemeClr val="tx2"/>
              </a:solidFill>
              <a:latin typeface="Courier New" panose="02070309020205020404" pitchFamily="49" charset="0"/>
              <a:ea typeface="+mn-ea"/>
              <a:cs typeface="+mn-cs"/>
            </a:endParaRPr>
          </a:p>
          <a:p>
            <a:pPr eaLnBrk="1" hangingPunct="1">
              <a:lnSpc>
                <a:spcPct val="80000"/>
              </a:lnSpc>
              <a:buSzPct val="75000"/>
              <a:buFont typeface="Monotype Sorts" pitchFamily="2" charset="2"/>
              <a:buNone/>
            </a:pPr>
            <a:r>
              <a:rPr lang="en-US" altLang="en-US" sz="1800" b="1" kern="1200" dirty="0">
                <a:solidFill>
                  <a:schemeClr val="tx2"/>
                </a:solidFill>
                <a:latin typeface="Courier New" panose="02070309020205020404" pitchFamily="49" charset="0"/>
                <a:ea typeface="+mn-ea"/>
                <a:cs typeface="+mn-cs"/>
              </a:rPr>
              <a:t>Next statement;</a:t>
            </a:r>
          </a:p>
        </p:txBody>
      </p:sp>
      <p:sp>
        <p:nvSpPr>
          <p:cNvPr id="49156" name="Slide Number Placeholder 4"/>
          <p:cNvSpPr txBox="1">
            <a:spLocks noGrp="1"/>
          </p:cNvSpPr>
          <p:nvPr>
            <p:ph type="sldNum" sz="quarter" idx="4"/>
          </p:nvPr>
        </p:nvSpPr>
        <p:spPr/>
        <p:txBody>
          <a:bodyPr wrap="none" lIns="92075" tIns="46038" rIns="92075" bIns="46038" anchor="ctr" anchorCtr="0"/>
          <a:lstStyle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45720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2pPr>
            <a:lvl3pPr marL="91440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3pPr>
            <a:lvl4pPr marL="137160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4pPr>
            <a:lvl5pPr marL="182880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5pPr>
          </a:lstStyle>
          <a:p>
            <a:pPr lvl="0" algn="r"/>
            <a:fld id="{9A0DB2DC-4C9A-4742-B13C-FB6460FD3503}" type="slidenum">
              <a:rPr lang="en-US" altLang="en-US" sz="1400" dirty="0">
                <a:ea typeface="宋体" panose="02010600030101010101" pitchFamily="2" charset="-122"/>
              </a:rPr>
              <a:t>34</a:t>
            </a:fld>
            <a:endParaRPr lang="en-US" altLang="en-US" sz="1400" dirty="0">
              <a:ea typeface="宋体" panose="02010600030101010101" pitchFamily="2" charset="-122"/>
            </a:endParaRPr>
          </a:p>
        </p:txBody>
      </p:sp>
      <p:sp>
        <p:nvSpPr>
          <p:cNvPr id="49157" name="Rectangle 3"/>
          <p:cNvSpPr/>
          <p:nvPr/>
        </p:nvSpPr>
        <p:spPr>
          <a:xfrm>
            <a:off x="0" y="0"/>
            <a:ext cx="1524000" cy="381000"/>
          </a:xfrm>
          <a:prstGeom prst="rect">
            <a:avLst/>
          </a:prstGeom>
          <a:noFill/>
          <a:ln w="12700" cap="flat" cmpd="sng">
            <a:solidFill>
              <a:srgbClr val="FF0000"/>
            </a:solidFill>
            <a:prstDash val="solid"/>
            <a:miter/>
            <a:headEnd type="none" w="sm" len="sm"/>
            <a:tailEnd type="none" w="sm" len="sm"/>
          </a:ln>
        </p:spPr>
        <p:txBody>
          <a:bodyPr wrap="none" anchor="ctr" anchorCtr="0"/>
          <a:lstStyle/>
          <a:p>
            <a:pPr algn="ctr"/>
            <a:r>
              <a:rPr lang="en-US" altLang="en-US" sz="1800" dirty="0">
                <a:solidFill>
                  <a:schemeClr val="bg2"/>
                </a:solidFill>
                <a:latin typeface="Forte" panose="03060902040502070203" pitchFamily="66" charset="0"/>
              </a:rPr>
              <a:t>animation</a:t>
            </a:r>
          </a:p>
        </p:txBody>
      </p:sp>
      <p:sp>
        <p:nvSpPr>
          <p:cNvPr id="305157" name="AutoShape 5"/>
          <p:cNvSpPr/>
          <p:nvPr/>
        </p:nvSpPr>
        <p:spPr>
          <a:xfrm>
            <a:off x="5715000" y="1371600"/>
            <a:ext cx="3200400" cy="609600"/>
          </a:xfrm>
          <a:prstGeom prst="wedgeRoundRectCallout">
            <a:avLst>
              <a:gd name="adj1" fmla="val -133681"/>
              <a:gd name="adj2" fmla="val 518231"/>
              <a:gd name="adj3" fmla="val 16667"/>
            </a:avLst>
          </a:prstGeom>
          <a:solidFill>
            <a:schemeClr val="accent1"/>
          </a:solidFill>
          <a:ln w="12700" cap="flat" cmpd="sng">
            <a:solidFill>
              <a:schemeClr val="tx1"/>
            </a:solidFill>
            <a:prstDash val="solid"/>
            <a:miter/>
            <a:headEnd type="none" w="sm" len="sm"/>
            <a:tailEnd type="none" w="sm" len="sm"/>
          </a:ln>
        </p:spPr>
        <p:txBody>
          <a:bodyPr/>
          <a:lstStyle/>
          <a:p>
            <a:pPr>
              <a:lnSpc>
                <a:spcPct val="80000"/>
              </a:lnSpc>
              <a:spcBef>
                <a:spcPct val="20000"/>
              </a:spcBef>
              <a:buClr>
                <a:schemeClr val="tx2"/>
              </a:buClr>
              <a:buSzPct val="75000"/>
              <a:buFont typeface="Monotype Sorts" pitchFamily="2" charset="2"/>
            </a:pPr>
            <a:r>
              <a:rPr lang="zh-CN" altLang="en-US" dirty="0">
                <a:latin typeface="Times New Roman" panose="02020603050405020304" pitchFamily="18" charset="0"/>
                <a:ea typeface="宋体" panose="02010600030101010101" pitchFamily="2" charset="-122"/>
              </a:rPr>
              <a:t>执行</a:t>
            </a:r>
            <a:r>
              <a:rPr lang="en-US" altLang="zh-CN" dirty="0">
                <a:latin typeface="Times New Roman" panose="02020603050405020304" pitchFamily="18" charset="0"/>
                <a:ea typeface="宋体" panose="02010600030101010101" pitchFamily="2" charset="-122"/>
              </a:rPr>
              <a:t>finally</a:t>
            </a:r>
            <a:r>
              <a:rPr lang="zh-CN" altLang="en-US" dirty="0">
                <a:latin typeface="Times New Roman" panose="02020603050405020304" pitchFamily="18" charset="0"/>
                <a:ea typeface="宋体" panose="02010600030101010101" pitchFamily="2" charset="-122"/>
              </a:rPr>
              <a:t>块</a:t>
            </a:r>
          </a:p>
        </p:txBody>
      </p:sp>
      <p:sp>
        <p:nvSpPr>
          <p:cNvPr id="49159" name="Rectangle 6"/>
          <p:cNvSpPr/>
          <p:nvPr/>
        </p:nvSpPr>
        <p:spPr>
          <a:xfrm>
            <a:off x="381000" y="4724400"/>
            <a:ext cx="2819400" cy="304800"/>
          </a:xfrm>
          <a:prstGeom prst="rect">
            <a:avLst/>
          </a:prstGeom>
          <a:solidFill>
            <a:schemeClr val="accent1">
              <a:alpha val="45097"/>
            </a:schemeClr>
          </a:solidFill>
          <a:ln w="12700" cap="flat" cmpd="sng">
            <a:solidFill>
              <a:schemeClr val="tx1"/>
            </a:solidFill>
            <a:prstDash val="solid"/>
            <a:miter/>
            <a:headEnd type="none" w="sm" len="sm"/>
            <a:tailEnd type="none" w="sm" len="sm"/>
          </a:ln>
        </p:spPr>
        <p:txBody>
          <a:bodyPr wrap="none" anchor="ctr" anchorCtr="0"/>
          <a:lstStyle/>
          <a:p>
            <a:endParaRPr lang="en-US" altLang="en-US" dirty="0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5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051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051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5157" grpId="0" animBg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2"/>
          <p:cNvSpPr>
            <a:spLocks noGrp="1"/>
          </p:cNvSpPr>
          <p:nvPr>
            <p:ph type="title"/>
          </p:nvPr>
        </p:nvSpPr>
        <p:spPr>
          <a:xfrm>
            <a:off x="685800" y="304800"/>
            <a:ext cx="7772400" cy="533400"/>
          </a:xfrm>
        </p:spPr>
        <p:txBody>
          <a:bodyPr vert="horz" wrap="square" lIns="92075" tIns="46038" rIns="92075" bIns="46038" anchor="ctr" anchorCtr="0"/>
          <a:lstStyle/>
          <a:p>
            <a:pPr eaLnBrk="1" hangingPunct="1">
              <a:buNone/>
            </a:pPr>
            <a:r>
              <a:rPr lang="zh-CN" altLang="en-US" sz="4300" kern="1200" dirty="0">
                <a:latin typeface="Courier New" panose="02070309020205020404" pitchFamily="49" charset="0"/>
                <a:ea typeface="宋体" panose="02010600030101010101" pitchFamily="2" charset="-122"/>
                <a:cs typeface="+mj-cs"/>
              </a:rPr>
              <a:t>跟踪程序的执行</a:t>
            </a:r>
            <a:endParaRPr lang="en-US" altLang="en-US" sz="4300" kern="1200" dirty="0">
              <a:latin typeface="Courier New" panose="02070309020205020404" pitchFamily="49" charset="0"/>
              <a:ea typeface="宋体" panose="02010600030101010101" pitchFamily="2" charset="-122"/>
              <a:cs typeface="+mj-cs"/>
            </a:endParaRPr>
          </a:p>
        </p:txBody>
      </p:sp>
      <p:sp>
        <p:nvSpPr>
          <p:cNvPr id="50179" name="Rectangle 4"/>
          <p:cNvSpPr>
            <a:spLocks noGrp="1"/>
          </p:cNvSpPr>
          <p:nvPr>
            <p:ph idx="1"/>
          </p:nvPr>
        </p:nvSpPr>
        <p:spPr>
          <a:xfrm>
            <a:off x="304800" y="1143000"/>
            <a:ext cx="4648200" cy="5105400"/>
          </a:xfrm>
        </p:spPr>
        <p:txBody>
          <a:bodyPr vert="horz" wrap="square" lIns="92075" tIns="46038" rIns="92075" bIns="46038" anchor="t" anchorCtr="0"/>
          <a:lstStyle/>
          <a:p>
            <a:pPr eaLnBrk="1" hangingPunct="1">
              <a:lnSpc>
                <a:spcPct val="80000"/>
              </a:lnSpc>
              <a:buSzPct val="75000"/>
              <a:buFont typeface="Monotype Sorts" pitchFamily="2" charset="2"/>
              <a:buNone/>
            </a:pPr>
            <a:r>
              <a:rPr lang="en-US" altLang="en-US" sz="1800" b="1" kern="1200" dirty="0">
                <a:solidFill>
                  <a:schemeClr val="tx2"/>
                </a:solidFill>
                <a:latin typeface="Courier New" panose="02070309020205020404" pitchFamily="49" charset="0"/>
                <a:ea typeface="+mn-ea"/>
                <a:cs typeface="+mn-cs"/>
              </a:rPr>
              <a:t>try {  </a:t>
            </a:r>
          </a:p>
          <a:p>
            <a:pPr eaLnBrk="1" hangingPunct="1">
              <a:lnSpc>
                <a:spcPct val="80000"/>
              </a:lnSpc>
              <a:buSzPct val="75000"/>
              <a:buFont typeface="Monotype Sorts" pitchFamily="2" charset="2"/>
              <a:buNone/>
            </a:pPr>
            <a:r>
              <a:rPr lang="en-US" altLang="en-US" sz="1800" b="1" kern="1200" dirty="0">
                <a:solidFill>
                  <a:schemeClr val="tx2"/>
                </a:solidFill>
                <a:latin typeface="Courier New" panose="02070309020205020404" pitchFamily="49" charset="0"/>
                <a:ea typeface="+mn-ea"/>
                <a:cs typeface="+mn-cs"/>
              </a:rPr>
              <a:t>  statement1;</a:t>
            </a:r>
          </a:p>
          <a:p>
            <a:pPr eaLnBrk="1" hangingPunct="1">
              <a:lnSpc>
                <a:spcPct val="80000"/>
              </a:lnSpc>
              <a:buSzPct val="75000"/>
              <a:buFont typeface="Monotype Sorts" pitchFamily="2" charset="2"/>
              <a:buNone/>
            </a:pPr>
            <a:r>
              <a:rPr lang="en-US" altLang="en-US" sz="1800" b="1" kern="1200" dirty="0">
                <a:solidFill>
                  <a:schemeClr val="tx2"/>
                </a:solidFill>
                <a:latin typeface="Courier New" panose="02070309020205020404" pitchFamily="49" charset="0"/>
                <a:ea typeface="+mn-ea"/>
                <a:cs typeface="+mn-cs"/>
              </a:rPr>
              <a:t>  statement2;</a:t>
            </a:r>
          </a:p>
          <a:p>
            <a:pPr eaLnBrk="1" hangingPunct="1">
              <a:lnSpc>
                <a:spcPct val="80000"/>
              </a:lnSpc>
              <a:buSzPct val="75000"/>
              <a:buFont typeface="Monotype Sorts" pitchFamily="2" charset="2"/>
              <a:buNone/>
            </a:pPr>
            <a:r>
              <a:rPr lang="en-US" altLang="en-US" sz="1800" b="1" kern="1200" dirty="0">
                <a:solidFill>
                  <a:schemeClr val="tx2"/>
                </a:solidFill>
                <a:latin typeface="Courier New" panose="02070309020205020404" pitchFamily="49" charset="0"/>
                <a:ea typeface="+mn-ea"/>
                <a:cs typeface="+mn-cs"/>
              </a:rPr>
              <a:t>  statement3;</a:t>
            </a:r>
          </a:p>
          <a:p>
            <a:pPr eaLnBrk="1" hangingPunct="1">
              <a:lnSpc>
                <a:spcPct val="80000"/>
              </a:lnSpc>
              <a:buSzPct val="75000"/>
              <a:buFont typeface="Monotype Sorts" pitchFamily="2" charset="2"/>
              <a:buNone/>
            </a:pPr>
            <a:r>
              <a:rPr lang="en-US" altLang="en-US" sz="1800" b="1" kern="1200" dirty="0">
                <a:solidFill>
                  <a:schemeClr val="tx2"/>
                </a:solidFill>
                <a:latin typeface="Courier New" panose="02070309020205020404" pitchFamily="49" charset="0"/>
                <a:ea typeface="+mn-ea"/>
                <a:cs typeface="+mn-cs"/>
              </a:rPr>
              <a:t>}</a:t>
            </a:r>
          </a:p>
          <a:p>
            <a:pPr eaLnBrk="1" hangingPunct="1">
              <a:lnSpc>
                <a:spcPct val="80000"/>
              </a:lnSpc>
              <a:buSzPct val="75000"/>
              <a:buFont typeface="Monotype Sorts" pitchFamily="2" charset="2"/>
              <a:buNone/>
            </a:pPr>
            <a:r>
              <a:rPr lang="en-US" altLang="en-US" sz="1800" b="1" kern="1200" dirty="0">
                <a:solidFill>
                  <a:schemeClr val="tx2"/>
                </a:solidFill>
                <a:latin typeface="Courier New" panose="02070309020205020404" pitchFamily="49" charset="0"/>
                <a:ea typeface="+mn-ea"/>
                <a:cs typeface="+mn-cs"/>
              </a:rPr>
              <a:t>catch(Exception1 ex) { </a:t>
            </a:r>
          </a:p>
          <a:p>
            <a:pPr eaLnBrk="1" hangingPunct="1">
              <a:lnSpc>
                <a:spcPct val="80000"/>
              </a:lnSpc>
              <a:buSzPct val="75000"/>
              <a:buFont typeface="Monotype Sorts" pitchFamily="2" charset="2"/>
              <a:buNone/>
            </a:pPr>
            <a:r>
              <a:rPr lang="en-US" altLang="en-US" sz="1800" b="1" kern="1200" dirty="0">
                <a:solidFill>
                  <a:schemeClr val="tx2"/>
                </a:solidFill>
                <a:latin typeface="Courier New" panose="02070309020205020404" pitchFamily="49" charset="0"/>
                <a:ea typeface="+mn-ea"/>
                <a:cs typeface="+mn-cs"/>
              </a:rPr>
              <a:t>  handling ex; </a:t>
            </a:r>
          </a:p>
          <a:p>
            <a:pPr eaLnBrk="1" hangingPunct="1">
              <a:lnSpc>
                <a:spcPct val="80000"/>
              </a:lnSpc>
              <a:buSzPct val="75000"/>
              <a:buFont typeface="Monotype Sorts" pitchFamily="2" charset="2"/>
              <a:buNone/>
            </a:pPr>
            <a:r>
              <a:rPr lang="en-US" altLang="en-US" sz="1800" b="1" kern="1200" dirty="0">
                <a:solidFill>
                  <a:schemeClr val="tx2"/>
                </a:solidFill>
                <a:latin typeface="Courier New" panose="02070309020205020404" pitchFamily="49" charset="0"/>
                <a:ea typeface="+mn-ea"/>
                <a:cs typeface="+mn-cs"/>
              </a:rPr>
              <a:t>}</a:t>
            </a:r>
          </a:p>
          <a:p>
            <a:pPr eaLnBrk="1" hangingPunct="1">
              <a:lnSpc>
                <a:spcPct val="80000"/>
              </a:lnSpc>
              <a:buSzPct val="75000"/>
              <a:buFont typeface="Monotype Sorts" pitchFamily="2" charset="2"/>
              <a:buNone/>
            </a:pPr>
            <a:r>
              <a:rPr lang="en-US" altLang="en-US" sz="1800" b="1" kern="1200" dirty="0">
                <a:solidFill>
                  <a:schemeClr val="tx2"/>
                </a:solidFill>
                <a:latin typeface="Courier New" panose="02070309020205020404" pitchFamily="49" charset="0"/>
                <a:ea typeface="+mn-ea"/>
                <a:cs typeface="+mn-cs"/>
              </a:rPr>
              <a:t>catch(Exception2 ex) { </a:t>
            </a:r>
          </a:p>
          <a:p>
            <a:pPr eaLnBrk="1" hangingPunct="1">
              <a:lnSpc>
                <a:spcPct val="80000"/>
              </a:lnSpc>
              <a:buSzPct val="75000"/>
              <a:buFont typeface="Monotype Sorts" pitchFamily="2" charset="2"/>
              <a:buNone/>
            </a:pPr>
            <a:r>
              <a:rPr lang="en-US" altLang="en-US" sz="1800" b="1" kern="1200" dirty="0">
                <a:solidFill>
                  <a:schemeClr val="tx2"/>
                </a:solidFill>
                <a:latin typeface="Courier New" panose="02070309020205020404" pitchFamily="49" charset="0"/>
                <a:ea typeface="+mn-ea"/>
                <a:cs typeface="+mn-cs"/>
              </a:rPr>
              <a:t>  handling ex; </a:t>
            </a:r>
          </a:p>
          <a:p>
            <a:pPr eaLnBrk="1" hangingPunct="1">
              <a:lnSpc>
                <a:spcPct val="80000"/>
              </a:lnSpc>
              <a:buSzPct val="75000"/>
              <a:buFont typeface="Monotype Sorts" pitchFamily="2" charset="2"/>
              <a:buNone/>
            </a:pPr>
            <a:r>
              <a:rPr lang="en-US" altLang="en-US" sz="1800" b="1" kern="1200" dirty="0">
                <a:solidFill>
                  <a:schemeClr val="tx2"/>
                </a:solidFill>
                <a:latin typeface="Courier New" panose="02070309020205020404" pitchFamily="49" charset="0"/>
                <a:ea typeface="+mn-ea"/>
                <a:cs typeface="+mn-cs"/>
              </a:rPr>
              <a:t>  throw ex;</a:t>
            </a:r>
          </a:p>
          <a:p>
            <a:pPr eaLnBrk="1" hangingPunct="1">
              <a:lnSpc>
                <a:spcPct val="80000"/>
              </a:lnSpc>
              <a:buSzPct val="75000"/>
              <a:buFont typeface="Monotype Sorts" pitchFamily="2" charset="2"/>
              <a:buNone/>
            </a:pPr>
            <a:r>
              <a:rPr lang="en-US" altLang="en-US" sz="1800" b="1" kern="1200" dirty="0">
                <a:solidFill>
                  <a:schemeClr val="tx2"/>
                </a:solidFill>
                <a:latin typeface="Courier New" panose="02070309020205020404" pitchFamily="49" charset="0"/>
                <a:ea typeface="+mn-ea"/>
                <a:cs typeface="+mn-cs"/>
              </a:rPr>
              <a:t>}</a:t>
            </a:r>
          </a:p>
          <a:p>
            <a:pPr eaLnBrk="1" hangingPunct="1">
              <a:lnSpc>
                <a:spcPct val="80000"/>
              </a:lnSpc>
              <a:buSzPct val="75000"/>
              <a:buFont typeface="Monotype Sorts" pitchFamily="2" charset="2"/>
              <a:buNone/>
            </a:pPr>
            <a:r>
              <a:rPr lang="en-US" altLang="en-US" sz="1800" b="1" kern="1200" dirty="0">
                <a:solidFill>
                  <a:schemeClr val="tx2"/>
                </a:solidFill>
                <a:latin typeface="Courier New" panose="02070309020205020404" pitchFamily="49" charset="0"/>
                <a:ea typeface="+mn-ea"/>
                <a:cs typeface="+mn-cs"/>
              </a:rPr>
              <a:t>finally { </a:t>
            </a:r>
          </a:p>
          <a:p>
            <a:pPr eaLnBrk="1" hangingPunct="1">
              <a:lnSpc>
                <a:spcPct val="80000"/>
              </a:lnSpc>
              <a:buSzPct val="75000"/>
              <a:buFont typeface="Monotype Sorts" pitchFamily="2" charset="2"/>
              <a:buNone/>
            </a:pPr>
            <a:r>
              <a:rPr lang="en-US" altLang="en-US" sz="1800" b="1" kern="1200" dirty="0">
                <a:solidFill>
                  <a:schemeClr val="tx2"/>
                </a:solidFill>
                <a:latin typeface="Courier New" panose="02070309020205020404" pitchFamily="49" charset="0"/>
                <a:ea typeface="+mn-ea"/>
                <a:cs typeface="+mn-cs"/>
              </a:rPr>
              <a:t>  finalStatements; </a:t>
            </a:r>
          </a:p>
          <a:p>
            <a:pPr eaLnBrk="1" hangingPunct="1">
              <a:lnSpc>
                <a:spcPct val="80000"/>
              </a:lnSpc>
              <a:buSzPct val="75000"/>
              <a:buFont typeface="Monotype Sorts" pitchFamily="2" charset="2"/>
              <a:buNone/>
            </a:pPr>
            <a:r>
              <a:rPr lang="en-US" altLang="en-US" sz="1800" b="1" kern="1200" dirty="0">
                <a:solidFill>
                  <a:schemeClr val="tx2"/>
                </a:solidFill>
                <a:latin typeface="Courier New" panose="02070309020205020404" pitchFamily="49" charset="0"/>
                <a:ea typeface="+mn-ea"/>
                <a:cs typeface="+mn-cs"/>
              </a:rPr>
              <a:t>}</a:t>
            </a:r>
          </a:p>
          <a:p>
            <a:pPr eaLnBrk="1" hangingPunct="1">
              <a:lnSpc>
                <a:spcPct val="80000"/>
              </a:lnSpc>
              <a:buSzPct val="75000"/>
              <a:buFont typeface="Monotype Sorts" pitchFamily="2" charset="2"/>
              <a:buNone/>
            </a:pPr>
            <a:endParaRPr lang="en-US" altLang="en-US" sz="1800" b="1" kern="1200" dirty="0">
              <a:solidFill>
                <a:schemeClr val="tx2"/>
              </a:solidFill>
              <a:latin typeface="Courier New" panose="02070309020205020404" pitchFamily="49" charset="0"/>
              <a:ea typeface="+mn-ea"/>
              <a:cs typeface="+mn-cs"/>
            </a:endParaRPr>
          </a:p>
          <a:p>
            <a:pPr eaLnBrk="1" hangingPunct="1">
              <a:lnSpc>
                <a:spcPct val="80000"/>
              </a:lnSpc>
              <a:buSzPct val="75000"/>
              <a:buFont typeface="Monotype Sorts" pitchFamily="2" charset="2"/>
              <a:buNone/>
            </a:pPr>
            <a:r>
              <a:rPr lang="en-US" altLang="en-US" sz="1800" b="1" kern="1200" dirty="0">
                <a:solidFill>
                  <a:schemeClr val="tx2"/>
                </a:solidFill>
                <a:latin typeface="Courier New" panose="02070309020205020404" pitchFamily="49" charset="0"/>
                <a:ea typeface="+mn-ea"/>
                <a:cs typeface="+mn-cs"/>
              </a:rPr>
              <a:t>Next statement;</a:t>
            </a:r>
          </a:p>
        </p:txBody>
      </p:sp>
      <p:sp>
        <p:nvSpPr>
          <p:cNvPr id="50180" name="Slide Number Placeholder 4"/>
          <p:cNvSpPr txBox="1">
            <a:spLocks noGrp="1"/>
          </p:cNvSpPr>
          <p:nvPr>
            <p:ph type="sldNum" sz="quarter" idx="4"/>
          </p:nvPr>
        </p:nvSpPr>
        <p:spPr/>
        <p:txBody>
          <a:bodyPr wrap="none" lIns="92075" tIns="46038" rIns="92075" bIns="46038" anchor="ctr" anchorCtr="0"/>
          <a:lstStyle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45720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2pPr>
            <a:lvl3pPr marL="91440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3pPr>
            <a:lvl4pPr marL="137160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4pPr>
            <a:lvl5pPr marL="182880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5pPr>
          </a:lstStyle>
          <a:p>
            <a:pPr lvl="0" algn="r"/>
            <a:fld id="{9A0DB2DC-4C9A-4742-B13C-FB6460FD3503}" type="slidenum">
              <a:rPr lang="en-US" altLang="en-US" sz="1400" dirty="0">
                <a:ea typeface="宋体" panose="02010600030101010101" pitchFamily="2" charset="-122"/>
              </a:rPr>
              <a:t>35</a:t>
            </a:fld>
            <a:endParaRPr lang="en-US" altLang="en-US" sz="1400" dirty="0">
              <a:ea typeface="宋体" panose="02010600030101010101" pitchFamily="2" charset="-122"/>
            </a:endParaRPr>
          </a:p>
        </p:txBody>
      </p:sp>
      <p:sp>
        <p:nvSpPr>
          <p:cNvPr id="50181" name="Rectangle 3"/>
          <p:cNvSpPr/>
          <p:nvPr/>
        </p:nvSpPr>
        <p:spPr>
          <a:xfrm>
            <a:off x="0" y="0"/>
            <a:ext cx="1524000" cy="381000"/>
          </a:xfrm>
          <a:prstGeom prst="rect">
            <a:avLst/>
          </a:prstGeom>
          <a:noFill/>
          <a:ln w="12700" cap="flat" cmpd="sng">
            <a:solidFill>
              <a:srgbClr val="FF0000"/>
            </a:solidFill>
            <a:prstDash val="solid"/>
            <a:miter/>
            <a:headEnd type="none" w="sm" len="sm"/>
            <a:tailEnd type="none" w="sm" len="sm"/>
          </a:ln>
        </p:spPr>
        <p:txBody>
          <a:bodyPr wrap="none" anchor="ctr" anchorCtr="0"/>
          <a:lstStyle/>
          <a:p>
            <a:pPr algn="ctr"/>
            <a:r>
              <a:rPr lang="en-US" altLang="en-US" sz="1800" dirty="0">
                <a:solidFill>
                  <a:schemeClr val="bg2"/>
                </a:solidFill>
                <a:latin typeface="Forte" panose="03060902040502070203" pitchFamily="66" charset="0"/>
              </a:rPr>
              <a:t>animation</a:t>
            </a:r>
          </a:p>
        </p:txBody>
      </p:sp>
      <p:sp>
        <p:nvSpPr>
          <p:cNvPr id="304133" name="AutoShape 5"/>
          <p:cNvSpPr/>
          <p:nvPr/>
        </p:nvSpPr>
        <p:spPr>
          <a:xfrm>
            <a:off x="5715000" y="1371600"/>
            <a:ext cx="3276600" cy="1143000"/>
          </a:xfrm>
          <a:prstGeom prst="wedgeRoundRectCallout">
            <a:avLst>
              <a:gd name="adj1" fmla="val -134398"/>
              <a:gd name="adj2" fmla="val 186528"/>
              <a:gd name="adj3" fmla="val 16667"/>
            </a:avLst>
          </a:prstGeom>
          <a:solidFill>
            <a:schemeClr val="accent1"/>
          </a:solidFill>
          <a:ln w="12700" cap="flat" cmpd="sng">
            <a:solidFill>
              <a:schemeClr val="tx1"/>
            </a:solidFill>
            <a:prstDash val="solid"/>
            <a:miter/>
            <a:headEnd type="none" w="sm" len="sm"/>
            <a:tailEnd type="none" w="sm" len="sm"/>
          </a:ln>
        </p:spPr>
        <p:txBody>
          <a:bodyPr/>
          <a:lstStyle/>
          <a:p>
            <a:pPr>
              <a:lnSpc>
                <a:spcPct val="80000"/>
              </a:lnSpc>
              <a:spcBef>
                <a:spcPct val="20000"/>
              </a:spcBef>
              <a:buClr>
                <a:schemeClr val="tx2"/>
              </a:buClr>
              <a:buSzPct val="75000"/>
              <a:buFont typeface="Monotype Sorts" pitchFamily="2" charset="2"/>
            </a:pPr>
            <a:r>
              <a:rPr lang="en-US" altLang="zh-CN" dirty="0">
                <a:latin typeface="Times New Roman" panose="02020603050405020304" pitchFamily="18" charset="0"/>
                <a:ea typeface="宋体" panose="02010600030101010101" pitchFamily="2" charset="-122"/>
              </a:rPr>
              <a:t>异常</a:t>
            </a:r>
            <a:r>
              <a:rPr lang="zh-CN" altLang="en-US" dirty="0">
                <a:latin typeface="Times New Roman" panose="02020603050405020304" pitchFamily="18" charset="0"/>
                <a:ea typeface="宋体" panose="02010600030101010101" pitchFamily="2" charset="-122"/>
              </a:rPr>
              <a:t>再次被抛出，并由调用者处理。</a:t>
            </a:r>
            <a:endParaRPr lang="en-US" altLang="en-US" dirty="0">
              <a:latin typeface="Times New Roman" panose="02020603050405020304" pitchFamily="18" charset="0"/>
            </a:endParaRPr>
          </a:p>
        </p:txBody>
      </p:sp>
      <p:sp>
        <p:nvSpPr>
          <p:cNvPr id="50183" name="Rectangle 6"/>
          <p:cNvSpPr/>
          <p:nvPr/>
        </p:nvSpPr>
        <p:spPr>
          <a:xfrm>
            <a:off x="381000" y="3886200"/>
            <a:ext cx="2819400" cy="304800"/>
          </a:xfrm>
          <a:prstGeom prst="rect">
            <a:avLst/>
          </a:prstGeom>
          <a:solidFill>
            <a:schemeClr val="accent1">
              <a:alpha val="45097"/>
            </a:schemeClr>
          </a:solidFill>
          <a:ln w="12700" cap="flat" cmpd="sng">
            <a:solidFill>
              <a:schemeClr val="tx1"/>
            </a:solidFill>
            <a:prstDash val="solid"/>
            <a:miter/>
            <a:headEnd type="none" w="sm" len="sm"/>
            <a:tailEnd type="none" w="sm" len="sm"/>
          </a:ln>
        </p:spPr>
        <p:txBody>
          <a:bodyPr wrap="none" anchor="ctr" anchorCtr="0"/>
          <a:lstStyle/>
          <a:p>
            <a:endParaRPr lang="en-US" altLang="en-US" dirty="0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4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041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041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4133" grpId="0" animBg="1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2"/>
          <p:cNvSpPr>
            <a:spLocks noGrp="1"/>
          </p:cNvSpPr>
          <p:nvPr>
            <p:ph type="title"/>
          </p:nvPr>
        </p:nvSpPr>
        <p:spPr>
          <a:xfrm>
            <a:off x="609600" y="990600"/>
            <a:ext cx="8153400" cy="457200"/>
          </a:xfrm>
        </p:spPr>
        <p:txBody>
          <a:bodyPr vert="horz" wrap="square" lIns="92075" tIns="46038" rIns="92075" bIns="46038" anchor="ctr" anchorCtr="0"/>
          <a:lstStyle/>
          <a:p>
            <a:pPr eaLnBrk="1" hangingPunct="1">
              <a:buNone/>
            </a:pPr>
            <a:r>
              <a:rPr lang="zh-CN" altLang="en-US" kern="1200" dirty="0">
                <a:latin typeface="Courier New" panose="02070309020205020404" pitchFamily="49" charset="0"/>
                <a:ea typeface="宋体" panose="02010600030101010101" pitchFamily="2" charset="-122"/>
                <a:cs typeface="+mj-cs"/>
              </a:rPr>
              <a:t>创建自定义异常类</a:t>
            </a:r>
          </a:p>
        </p:txBody>
      </p:sp>
      <p:sp>
        <p:nvSpPr>
          <p:cNvPr id="51203" name="Slide Number Placeholder 4"/>
          <p:cNvSpPr txBox="1">
            <a:spLocks noGrp="1"/>
          </p:cNvSpPr>
          <p:nvPr>
            <p:ph type="sldNum" sz="quarter" idx="4"/>
          </p:nvPr>
        </p:nvSpPr>
        <p:spPr/>
        <p:txBody>
          <a:bodyPr wrap="none" lIns="92075" tIns="46038" rIns="92075" bIns="46038" anchor="ctr" anchorCtr="0"/>
          <a:lstStyle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45720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2pPr>
            <a:lvl3pPr marL="91440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3pPr>
            <a:lvl4pPr marL="137160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4pPr>
            <a:lvl5pPr marL="182880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5pPr>
          </a:lstStyle>
          <a:p>
            <a:pPr lvl="0" algn="r"/>
            <a:fld id="{9A0DB2DC-4C9A-4742-B13C-FB6460FD3503}" type="slidenum">
              <a:rPr lang="en-US" altLang="en-US" sz="1400" dirty="0">
                <a:ea typeface="宋体" panose="02010600030101010101" pitchFamily="2" charset="-122"/>
              </a:rPr>
              <a:t>36</a:t>
            </a:fld>
            <a:endParaRPr lang="en-US" altLang="en-US" sz="1400" dirty="0">
              <a:ea typeface="宋体" panose="02010600030101010101" pitchFamily="2" charset="-122"/>
            </a:endParaRPr>
          </a:p>
        </p:txBody>
      </p:sp>
      <p:sp>
        <p:nvSpPr>
          <p:cNvPr id="43012" name="Text Box 3"/>
          <p:cNvSpPr txBox="1"/>
          <p:nvPr/>
        </p:nvSpPr>
        <p:spPr>
          <a:xfrm>
            <a:off x="304800" y="1828800"/>
            <a:ext cx="8610600" cy="3082925"/>
          </a:xfrm>
          <a:prstGeom prst="rect">
            <a:avLst/>
          </a:prstGeom>
          <a:noFill/>
          <a:ln w="12700">
            <a:noFill/>
          </a:ln>
        </p:spPr>
        <p:txBody>
          <a:bodyPr>
            <a:spAutoFit/>
          </a:bodyPr>
          <a:lstStyle/>
          <a:p>
            <a:pPr marL="401955" indent="-401955">
              <a:spcBef>
                <a:spcPct val="50000"/>
              </a:spcBef>
              <a:buClr>
                <a:schemeClr val="tx2"/>
              </a:buClr>
              <a:buSzPct val="75000"/>
              <a:buFont typeface="Monotype Sorts" pitchFamily="2" charset="2"/>
              <a:buChar char="F"/>
            </a:pPr>
            <a:r>
              <a:rPr lang="zh-CN" altLang="en-US" sz="2800" dirty="0">
                <a:latin typeface="Times New Roman" panose="02020603050405020304" pitchFamily="18" charset="0"/>
                <a:ea typeface="宋体" panose="02010600030101010101" pitchFamily="2" charset="-122"/>
              </a:rPr>
              <a:t>尽量使用</a:t>
            </a: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</a:rPr>
              <a:t>Java</a:t>
            </a:r>
            <a:r>
              <a:rPr lang="zh-CN" altLang="en-US" sz="2800" dirty="0">
                <a:latin typeface="Times New Roman" panose="02020603050405020304" pitchFamily="18" charset="0"/>
                <a:ea typeface="宋体" panose="02010600030101010101" pitchFamily="2" charset="-122"/>
              </a:rPr>
              <a:t>已有的异常类，不要创建自己的异常类。</a:t>
            </a:r>
          </a:p>
          <a:p>
            <a:pPr marL="401955" indent="-401955">
              <a:spcBef>
                <a:spcPct val="50000"/>
              </a:spcBef>
              <a:buClr>
                <a:schemeClr val="tx2"/>
              </a:buClr>
              <a:buSzPct val="75000"/>
              <a:buFont typeface="Monotype Sorts" pitchFamily="2" charset="2"/>
              <a:buChar char="F"/>
            </a:pPr>
            <a:r>
              <a:rPr lang="zh-CN" altLang="en-US" sz="2800" dirty="0">
                <a:latin typeface="Times New Roman" panose="02020603050405020304" pitchFamily="18" charset="0"/>
                <a:ea typeface="宋体" panose="02010600030101010101" pitchFamily="2" charset="-122"/>
              </a:rPr>
              <a:t>当遇到不能用预定义异常类描述的问题时用自定义的异常类。</a:t>
            </a:r>
          </a:p>
          <a:p>
            <a:pPr marL="401955" indent="-401955">
              <a:spcBef>
                <a:spcPct val="50000"/>
              </a:spcBef>
              <a:buClr>
                <a:schemeClr val="tx2"/>
              </a:buClr>
              <a:buSzPct val="75000"/>
              <a:buFont typeface="Monotype Sorts" pitchFamily="2" charset="2"/>
              <a:buChar char="F"/>
            </a:pPr>
            <a:r>
              <a:rPr lang="zh-CN" altLang="en-US" sz="2800" dirty="0">
                <a:latin typeface="Times New Roman" panose="02020603050405020304" pitchFamily="18" charset="0"/>
                <a:ea typeface="宋体" panose="02010600030101010101" pitchFamily="2" charset="-122"/>
              </a:rPr>
              <a:t>通过派生</a:t>
            </a: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</a:rPr>
              <a:t>Exception</a:t>
            </a:r>
            <a:r>
              <a:rPr lang="zh-CN" altLang="en-US" sz="2800" dirty="0">
                <a:latin typeface="Times New Roman" panose="02020603050405020304" pitchFamily="18" charset="0"/>
                <a:ea typeface="宋体" panose="02010600030101010101" pitchFamily="2" charset="-122"/>
              </a:rPr>
              <a:t>类或其子类来创建自定义的异常类。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30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430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430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2"/>
          <p:cNvSpPr>
            <a:spLocks noGrp="1"/>
          </p:cNvSpPr>
          <p:nvPr>
            <p:ph type="title"/>
          </p:nvPr>
        </p:nvSpPr>
        <p:spPr>
          <a:xfrm>
            <a:off x="685800" y="304800"/>
            <a:ext cx="8153400" cy="533400"/>
          </a:xfrm>
        </p:spPr>
        <p:txBody>
          <a:bodyPr vert="horz" wrap="square" lIns="92075" tIns="46038" rIns="92075" bIns="46038" anchor="ctr" anchorCtr="0"/>
          <a:lstStyle/>
          <a:p>
            <a:pPr eaLnBrk="1" hangingPunct="1">
              <a:buNone/>
            </a:pPr>
            <a:r>
              <a:rPr lang="zh-CN" altLang="en-US" kern="1200" dirty="0">
                <a:latin typeface="Courier New" panose="02070309020205020404" pitchFamily="49" charset="0"/>
                <a:ea typeface="宋体" panose="02010600030101010101" pitchFamily="2" charset="-122"/>
                <a:cs typeface="+mj-cs"/>
              </a:rPr>
              <a:t>自定义异常类示例</a:t>
            </a:r>
          </a:p>
        </p:txBody>
      </p:sp>
      <p:sp>
        <p:nvSpPr>
          <p:cNvPr id="52227" name="Slide Number Placeholder 4"/>
          <p:cNvSpPr txBox="1">
            <a:spLocks noGrp="1"/>
          </p:cNvSpPr>
          <p:nvPr>
            <p:ph type="sldNum" sz="quarter" idx="4"/>
          </p:nvPr>
        </p:nvSpPr>
        <p:spPr/>
        <p:txBody>
          <a:bodyPr wrap="none" lIns="92075" tIns="46038" rIns="92075" bIns="46038" anchor="ctr" anchorCtr="0"/>
          <a:lstStyle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45720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2pPr>
            <a:lvl3pPr marL="91440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3pPr>
            <a:lvl4pPr marL="137160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4pPr>
            <a:lvl5pPr marL="182880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5pPr>
          </a:lstStyle>
          <a:p>
            <a:pPr lvl="0" algn="r"/>
            <a:fld id="{9A0DB2DC-4C9A-4742-B13C-FB6460FD3503}" type="slidenum">
              <a:rPr lang="en-US" altLang="en-US" sz="1400" dirty="0">
                <a:ea typeface="宋体" panose="02010600030101010101" pitchFamily="2" charset="-122"/>
              </a:rPr>
              <a:t>37</a:t>
            </a:fld>
            <a:endParaRPr lang="en-US" altLang="en-US" sz="1400" dirty="0">
              <a:ea typeface="宋体" panose="02010600030101010101" pitchFamily="2" charset="-122"/>
            </a:endParaRPr>
          </a:p>
        </p:txBody>
      </p:sp>
      <p:sp>
        <p:nvSpPr>
          <p:cNvPr id="52228" name="AutoShape 3">
            <a:hlinkClick r:id="rId2" action="ppaction://program"/>
          </p:cNvPr>
          <p:cNvSpPr/>
          <p:nvPr/>
        </p:nvSpPr>
        <p:spPr>
          <a:xfrm>
            <a:off x="7162800" y="4724400"/>
            <a:ext cx="1447800" cy="533400"/>
          </a:xfrm>
          <a:prstGeom prst="actionButtonBlank">
            <a:avLst/>
          </a:prstGeom>
          <a:solidFill>
            <a:srgbClr val="008000"/>
          </a:solidFill>
          <a:ln w="19050">
            <a:noFill/>
          </a:ln>
          <a:effectLst>
            <a:prstShdw prst="shdw17" dist="17961" dir="2699999">
              <a:srgbClr val="004D00"/>
            </a:prstShdw>
          </a:effectLst>
        </p:spPr>
        <p:txBody>
          <a:bodyPr wrap="none" anchor="ctr" anchorCtr="0"/>
          <a:lstStyle/>
          <a:p>
            <a:pPr algn="ctr"/>
            <a:r>
              <a:rPr lang="en-US" altLang="en-US" dirty="0">
                <a:latin typeface="Book Antiqua" panose="02040602050305030304" pitchFamily="18" charset="0"/>
              </a:rPr>
              <a:t>Run</a:t>
            </a:r>
            <a:endParaRPr lang="en-US" altLang="en-US" dirty="0">
              <a:latin typeface="Times New Roman" panose="02020603050405020304" pitchFamily="18" charset="0"/>
            </a:endParaRPr>
          </a:p>
        </p:txBody>
      </p:sp>
      <p:sp>
        <p:nvSpPr>
          <p:cNvPr id="257030" name="AutoShape 6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2362200" y="2514600"/>
            <a:ext cx="4267200" cy="457200"/>
          </a:xfrm>
          <a:prstGeom prst="actionButtonBlank">
            <a:avLst/>
          </a:prstGeom>
          <a:solidFill>
            <a:srgbClr val="00B050"/>
          </a:solidFill>
          <a:ln>
            <a:noFill/>
          </a:ln>
          <a:effectLst>
            <a:prstShdw prst="shdw17" dist="17961" dir="2700000">
              <a:schemeClr val="tx1">
                <a:gamma/>
                <a:shade val="60000"/>
                <a:invGamma/>
              </a:schemeClr>
            </a:prstShdw>
          </a:effectLst>
        </p:spPr>
        <p:txBody>
          <a:bodyPr wrap="none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2400" b="0" i="0" u="none" strike="noStrike" kern="1200" cap="none" spc="0" normalizeH="0" baseline="0" noProof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Book Antiqua" panose="02040602050305030304" pitchFamily="18" charset="0"/>
                <a:ea typeface="宋体" panose="02010600030101010101" pitchFamily="2" charset="-122"/>
                <a:cs typeface="+mn-cs"/>
                <a:hlinkClick r:id="rId3" action="ppaction://program"/>
              </a:rPr>
              <a:t>InvalidRadiusException</a:t>
            </a:r>
            <a:endParaRPr kumimoji="0" lang="en-US" altLang="zh-CN" sz="2400" b="0" i="0" u="none" strike="noStrike" kern="1200" cap="none" spc="0" normalizeH="0" baseline="0" noProof="0">
              <a:ln>
                <a:noFill/>
              </a:ln>
              <a:solidFill>
                <a:schemeClr val="accent1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257034" name="AutoShape 10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2286000" y="3581400"/>
            <a:ext cx="4419600" cy="457200"/>
          </a:xfrm>
          <a:prstGeom prst="actionButtonBlank">
            <a:avLst/>
          </a:prstGeom>
          <a:solidFill>
            <a:srgbClr val="00B050"/>
          </a:solidFill>
          <a:ln>
            <a:noFill/>
          </a:ln>
          <a:effectLst>
            <a:prstShdw prst="shdw17" dist="17961" dir="2700000">
              <a:schemeClr val="tx1">
                <a:gamma/>
                <a:shade val="60000"/>
                <a:invGamma/>
              </a:schemeClr>
            </a:prstShdw>
          </a:effectLst>
        </p:spPr>
        <p:txBody>
          <a:bodyPr wrap="none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2400" b="0" i="0" u="none" strike="noStrike" kern="1200" cap="none" spc="0" normalizeH="0" baseline="0" noProof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Book Antiqua" panose="02040602050305030304" pitchFamily="18" charset="0"/>
                <a:ea typeface="宋体" panose="02010600030101010101" pitchFamily="2" charset="-122"/>
                <a:cs typeface="+mn-cs"/>
                <a:hlinkClick r:id="rId4" action="ppaction://program"/>
              </a:rPr>
              <a:t>CircleWithRadiusException</a:t>
            </a:r>
            <a:endParaRPr kumimoji="0" lang="en-US" altLang="zh-CN" sz="2400" b="0" i="0" u="none" strike="noStrike" kern="1200" cap="none" spc="0" normalizeH="0" baseline="0" noProof="0">
              <a:ln>
                <a:noFill/>
              </a:ln>
              <a:solidFill>
                <a:schemeClr val="accent1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257035" name="AutoShape 11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2286000" y="4800600"/>
            <a:ext cx="4419600" cy="457200"/>
          </a:xfrm>
          <a:prstGeom prst="actionButtonBlank">
            <a:avLst/>
          </a:prstGeom>
          <a:solidFill>
            <a:srgbClr val="00B050"/>
          </a:solidFill>
          <a:ln>
            <a:noFill/>
          </a:ln>
          <a:effectLst>
            <a:prstShdw prst="shdw17" dist="17961" dir="2700000">
              <a:schemeClr val="tx1">
                <a:gamma/>
                <a:shade val="60000"/>
                <a:invGamma/>
              </a:schemeClr>
            </a:prstShdw>
          </a:effectLst>
        </p:spPr>
        <p:txBody>
          <a:bodyPr wrap="none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2400" b="0" i="0" u="none" strike="noStrike" kern="1200" cap="none" spc="0" normalizeH="0" baseline="0" noProof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Book Antiqua" panose="02040602050305030304" pitchFamily="18" charset="0"/>
                <a:ea typeface="宋体" panose="02010600030101010101" pitchFamily="2" charset="-122"/>
                <a:cs typeface="+mn-cs"/>
                <a:hlinkClick r:id="rId5" action="ppaction://program"/>
              </a:rPr>
              <a:t>TestCircleWithRadiusException</a:t>
            </a:r>
            <a:endParaRPr kumimoji="0" lang="en-US" altLang="zh-CN" sz="2400" b="0" i="0" u="none" strike="noStrike" kern="1200" cap="none" spc="0" normalizeH="0" baseline="0" noProof="0">
              <a:ln>
                <a:noFill/>
              </a:ln>
              <a:solidFill>
                <a:schemeClr val="accent1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2232" name="AutoShape 12">
            <a:hlinkClick r:id="rId6"/>
          </p:cNvPr>
          <p:cNvSpPr/>
          <p:nvPr/>
        </p:nvSpPr>
        <p:spPr>
          <a:xfrm>
            <a:off x="1828800" y="2438400"/>
            <a:ext cx="468313" cy="576263"/>
          </a:xfrm>
          <a:prstGeom prst="actionButtonDocument">
            <a:avLst/>
          </a:prstGeom>
          <a:solidFill>
            <a:srgbClr val="92D050"/>
          </a:solidFill>
          <a:ln w="9525">
            <a:noFill/>
          </a:ln>
        </p:spPr>
        <p:txBody>
          <a:bodyPr wrap="none" anchor="ctr" anchorCtr="0"/>
          <a:lstStyle/>
          <a:p>
            <a:endParaRPr lang="en-US" altLang="en-US" dirty="0">
              <a:latin typeface="Times New Roman" panose="02020603050405020304" pitchFamily="18" charset="0"/>
            </a:endParaRPr>
          </a:p>
        </p:txBody>
      </p:sp>
      <p:sp>
        <p:nvSpPr>
          <p:cNvPr id="52233" name="AutoShape 13">
            <a:hlinkClick r:id="rId7"/>
          </p:cNvPr>
          <p:cNvSpPr/>
          <p:nvPr/>
        </p:nvSpPr>
        <p:spPr>
          <a:xfrm>
            <a:off x="1752600" y="3505200"/>
            <a:ext cx="468313" cy="576263"/>
          </a:xfrm>
          <a:prstGeom prst="actionButtonDocument">
            <a:avLst/>
          </a:prstGeom>
          <a:solidFill>
            <a:srgbClr val="92D050"/>
          </a:solidFill>
          <a:ln w="9525">
            <a:noFill/>
          </a:ln>
        </p:spPr>
        <p:txBody>
          <a:bodyPr wrap="none" anchor="ctr" anchorCtr="0"/>
          <a:lstStyle/>
          <a:p>
            <a:endParaRPr lang="en-US" altLang="en-US" dirty="0">
              <a:latin typeface="Times New Roman" panose="02020603050405020304" pitchFamily="18" charset="0"/>
            </a:endParaRPr>
          </a:p>
        </p:txBody>
      </p:sp>
      <p:sp>
        <p:nvSpPr>
          <p:cNvPr id="52234" name="AutoShape 14">
            <a:hlinkClick r:id="rId8"/>
          </p:cNvPr>
          <p:cNvSpPr/>
          <p:nvPr/>
        </p:nvSpPr>
        <p:spPr>
          <a:xfrm>
            <a:off x="1752600" y="4800600"/>
            <a:ext cx="468313" cy="576263"/>
          </a:xfrm>
          <a:prstGeom prst="actionButtonDocument">
            <a:avLst/>
          </a:prstGeom>
          <a:solidFill>
            <a:srgbClr val="92D050"/>
          </a:solidFill>
          <a:ln w="9525">
            <a:noFill/>
          </a:ln>
        </p:spPr>
        <p:txBody>
          <a:bodyPr wrap="none" anchor="ctr" anchorCtr="0"/>
          <a:lstStyle/>
          <a:p>
            <a:endParaRPr lang="en-US" altLang="en-US" dirty="0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  <p:transition/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2"/>
          <p:cNvSpPr>
            <a:spLocks noGrp="1"/>
          </p:cNvSpPr>
          <p:nvPr>
            <p:ph type="title"/>
          </p:nvPr>
        </p:nvSpPr>
        <p:spPr/>
        <p:txBody>
          <a:bodyPr vert="horz" wrap="square" lIns="92075" tIns="46038" rIns="92075" bIns="46038" anchor="ctr" anchorCtr="0"/>
          <a:lstStyle/>
          <a:p>
            <a:pPr eaLnBrk="1" hangingPunct="1">
              <a:buNone/>
            </a:pPr>
            <a:r>
              <a:rPr lang="en-US" altLang="en-US" kern="1200" dirty="0">
                <a:latin typeface="Courier New" panose="02070309020205020404" pitchFamily="49" charset="0"/>
                <a:ea typeface="+mj-ea"/>
                <a:cs typeface="Courier New" panose="02070309020205020404" pitchFamily="49" charset="0"/>
              </a:rPr>
              <a:t>File</a:t>
            </a:r>
            <a:r>
              <a:rPr lang="zh-CN" altLang="en-US" kern="1200" dirty="0">
                <a:latin typeface="Courier New" panose="02070309020205020404" pitchFamily="49" charset="0"/>
                <a:ea typeface="宋体" panose="02010600030101010101" pitchFamily="2" charset="-122"/>
                <a:cs typeface="+mj-cs"/>
              </a:rPr>
              <a:t>类</a:t>
            </a:r>
          </a:p>
        </p:txBody>
      </p:sp>
      <p:sp>
        <p:nvSpPr>
          <p:cNvPr id="53251" name="Rectangle 3"/>
          <p:cNvSpPr>
            <a:spLocks noGrp="1"/>
          </p:cNvSpPr>
          <p:nvPr>
            <p:ph idx="1"/>
          </p:nvPr>
        </p:nvSpPr>
        <p:spPr/>
        <p:txBody>
          <a:bodyPr vert="horz" wrap="square" lIns="92075" tIns="46038" rIns="92075" bIns="46038" anchor="t" anchorCtr="0"/>
          <a:lstStyle/>
          <a:p>
            <a:pPr marL="0" indent="0" eaLnBrk="1" hangingPunct="1">
              <a:lnSpc>
                <a:spcPct val="90000"/>
              </a:lnSpc>
              <a:buSzPct val="75000"/>
            </a:pPr>
            <a:endParaRPr lang="en-US" altLang="zh-CN" kern="1200" dirty="0">
              <a:latin typeface="+mn-lt"/>
              <a:ea typeface="宋体" panose="02010600030101010101" pitchFamily="2" charset="-122"/>
              <a:cs typeface="+mn-cs"/>
            </a:endParaRPr>
          </a:p>
          <a:p>
            <a:pPr marL="0" indent="0" eaLnBrk="1" hangingPunct="1">
              <a:lnSpc>
                <a:spcPct val="90000"/>
              </a:lnSpc>
              <a:buSzPct val="75000"/>
            </a:pPr>
            <a:r>
              <a:rPr lang="en-US" altLang="zh-CN" b="1" kern="1200" dirty="0">
                <a:latin typeface="Courier New" panose="02070309020205020404" pitchFamily="49" charset="0"/>
                <a:ea typeface="宋体" panose="02010600030101010101" pitchFamily="2" charset="-122"/>
                <a:cs typeface="+mn-cs"/>
              </a:rPr>
              <a:t>File</a:t>
            </a:r>
            <a:r>
              <a:rPr lang="zh-CN" altLang="en-US" kern="1200" dirty="0">
                <a:latin typeface="+mn-lt"/>
                <a:ea typeface="宋体" panose="02010600030101010101" pitchFamily="2" charset="-122"/>
                <a:cs typeface="+mn-cs"/>
              </a:rPr>
              <a:t>类包含获取文件、目录属性的方法，以及重命名和删除文件和目录的方法，如下页图所示。但是</a:t>
            </a:r>
            <a:r>
              <a:rPr lang="en-US" altLang="zh-CN" b="1" kern="1200" dirty="0">
                <a:solidFill>
                  <a:srgbClr val="C00000"/>
                </a:solidFill>
                <a:latin typeface="Courier New" panose="02070309020205020404" pitchFamily="49" charset="0"/>
                <a:ea typeface="宋体" panose="02010600030101010101" pitchFamily="2" charset="-122"/>
                <a:cs typeface="+mn-cs"/>
              </a:rPr>
              <a:t>File</a:t>
            </a:r>
            <a:r>
              <a:rPr lang="zh-CN" altLang="en-US" kern="1200" dirty="0">
                <a:solidFill>
                  <a:srgbClr val="C00000"/>
                </a:solidFill>
                <a:latin typeface="+mn-lt"/>
                <a:ea typeface="宋体" panose="02010600030101010101" pitchFamily="2" charset="-122"/>
                <a:cs typeface="+mn-cs"/>
              </a:rPr>
              <a:t>类不包含读写文件内容的方法</a:t>
            </a:r>
            <a:r>
              <a:rPr lang="zh-CN" altLang="en-US" kern="1200" dirty="0">
                <a:latin typeface="+mn-lt"/>
                <a:ea typeface="宋体" panose="02010600030101010101" pitchFamily="2" charset="-122"/>
                <a:cs typeface="+mn-cs"/>
              </a:rPr>
              <a:t>。</a:t>
            </a:r>
            <a:endParaRPr lang="en-US" altLang="zh-CN" kern="1200" dirty="0">
              <a:latin typeface="+mn-lt"/>
              <a:ea typeface="宋体" panose="02010600030101010101" pitchFamily="2" charset="-122"/>
              <a:cs typeface="+mn-cs"/>
            </a:endParaRPr>
          </a:p>
          <a:p>
            <a:pPr marL="0" indent="0" eaLnBrk="1" hangingPunct="1">
              <a:lnSpc>
                <a:spcPct val="90000"/>
              </a:lnSpc>
              <a:buSzPct val="75000"/>
            </a:pPr>
            <a:endParaRPr lang="zh-CN" altLang="en-US" kern="1200" dirty="0">
              <a:latin typeface="+mn-lt"/>
              <a:ea typeface="宋体" panose="02010600030101010101" pitchFamily="2" charset="-122"/>
              <a:cs typeface="+mn-cs"/>
            </a:endParaRPr>
          </a:p>
          <a:p>
            <a:pPr marL="0" indent="0" eaLnBrk="1" hangingPunct="1">
              <a:lnSpc>
                <a:spcPct val="90000"/>
              </a:lnSpc>
              <a:buSzPct val="75000"/>
            </a:pPr>
            <a:r>
              <a:rPr lang="zh-CN" altLang="en-US" kern="1200" dirty="0">
                <a:latin typeface="+mn-lt"/>
                <a:ea typeface="宋体" panose="02010600030101010101" pitchFamily="2" charset="-122"/>
                <a:cs typeface="+mn-cs"/>
              </a:rPr>
              <a:t>文件名是一个字符串。</a:t>
            </a:r>
            <a:r>
              <a:rPr lang="en-US" altLang="zh-CN" b="1" kern="1200" dirty="0">
                <a:latin typeface="Courier New" panose="02070309020205020404" pitchFamily="49" charset="0"/>
                <a:ea typeface="宋体" panose="02010600030101010101" pitchFamily="2" charset="-122"/>
                <a:cs typeface="+mn-cs"/>
              </a:rPr>
              <a:t>File</a:t>
            </a:r>
            <a:r>
              <a:rPr lang="zh-CN" altLang="en-US" kern="1200" dirty="0">
                <a:latin typeface="+mn-lt"/>
                <a:ea typeface="宋体" panose="02010600030101010101" pitchFamily="2" charset="-122"/>
                <a:cs typeface="+mn-cs"/>
              </a:rPr>
              <a:t>类是文件名及其目录路径的一个包装类。</a:t>
            </a:r>
          </a:p>
        </p:txBody>
      </p:sp>
      <p:sp>
        <p:nvSpPr>
          <p:cNvPr id="53252" name="Slide Number Placeholder 4"/>
          <p:cNvSpPr txBox="1">
            <a:spLocks noGrp="1"/>
          </p:cNvSpPr>
          <p:nvPr>
            <p:ph type="sldNum" sz="quarter" idx="4"/>
          </p:nvPr>
        </p:nvSpPr>
        <p:spPr/>
        <p:txBody>
          <a:bodyPr wrap="none" lIns="92075" tIns="46038" rIns="92075" bIns="46038" anchor="ctr" anchorCtr="0"/>
          <a:lstStyle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45720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2pPr>
            <a:lvl3pPr marL="91440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3pPr>
            <a:lvl4pPr marL="137160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4pPr>
            <a:lvl5pPr marL="182880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5pPr>
          </a:lstStyle>
          <a:p>
            <a:pPr lvl="0" algn="r"/>
            <a:fld id="{9A0DB2DC-4C9A-4742-B13C-FB6460FD3503}" type="slidenum">
              <a:rPr lang="en-US" altLang="en-US" sz="1400" dirty="0">
                <a:ea typeface="宋体" panose="02010600030101010101" pitchFamily="2" charset="-122"/>
              </a:rPr>
              <a:t>38</a:t>
            </a:fld>
            <a:endParaRPr lang="en-US" altLang="en-US" sz="1400" dirty="0">
              <a:ea typeface="宋体" panose="02010600030101010101" pitchFamily="2" charset="-122"/>
            </a:endParaRPr>
          </a:p>
        </p:txBody>
      </p:sp>
    </p:spTree>
  </p:cSld>
  <p:clrMapOvr>
    <a:masterClrMapping/>
  </p:clrMapOvr>
  <p:transition/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4"/>
          <p:cNvSpPr>
            <a:spLocks noGrp="1"/>
          </p:cNvSpPr>
          <p:nvPr>
            <p:ph type="title"/>
          </p:nvPr>
        </p:nvSpPr>
        <p:spPr/>
        <p:txBody>
          <a:bodyPr vert="horz" wrap="square" lIns="92075" tIns="46038" rIns="92075" bIns="46038" anchor="ctr" anchorCtr="0"/>
          <a:lstStyle/>
          <a:p>
            <a:pPr algn="l" eaLnBrk="1" hangingPunct="1"/>
            <a:r>
              <a:rPr lang="en-US" altLang="en-US" sz="2000" kern="1200" dirty="0">
                <a:latin typeface="Courier New" panose="02070309020205020404" pitchFamily="49" charset="0"/>
                <a:ea typeface="+mj-ea"/>
                <a:cs typeface="Courier New" panose="02070309020205020404" pitchFamily="49" charset="0"/>
              </a:rPr>
              <a:t>Obtaining file properties and manipulating file</a:t>
            </a:r>
            <a:endParaRPr lang="en-US" altLang="en-US" sz="2000" kern="1200" dirty="0">
              <a:latin typeface="Courier New" panose="02070309020205020404" pitchFamily="49" charset="0"/>
              <a:ea typeface="Courier New" panose="02070309020205020404" pitchFamily="49" charset="0"/>
              <a:cs typeface="+mj-cs"/>
            </a:endParaRPr>
          </a:p>
        </p:txBody>
      </p:sp>
      <p:sp>
        <p:nvSpPr>
          <p:cNvPr id="54275" name="Slide Number Placeholder 4"/>
          <p:cNvSpPr txBox="1">
            <a:spLocks noGrp="1"/>
          </p:cNvSpPr>
          <p:nvPr>
            <p:ph type="sldNum" sz="quarter" idx="4"/>
          </p:nvPr>
        </p:nvSpPr>
        <p:spPr/>
        <p:txBody>
          <a:bodyPr wrap="none" lIns="92075" tIns="46038" rIns="92075" bIns="46038" anchor="ctr" anchorCtr="0"/>
          <a:lstStyle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45720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2pPr>
            <a:lvl3pPr marL="91440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3pPr>
            <a:lvl4pPr marL="137160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4pPr>
            <a:lvl5pPr marL="182880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5pPr>
          </a:lstStyle>
          <a:p>
            <a:pPr lvl="0" algn="r"/>
            <a:fld id="{9A0DB2DC-4C9A-4742-B13C-FB6460FD3503}" type="slidenum">
              <a:rPr lang="en-US" altLang="en-US" sz="1400" dirty="0">
                <a:ea typeface="宋体" panose="02010600030101010101" pitchFamily="2" charset="-122"/>
              </a:rPr>
              <a:t>39</a:t>
            </a:fld>
            <a:endParaRPr lang="en-US" altLang="en-US" sz="1400" dirty="0">
              <a:ea typeface="宋体" panose="02010600030101010101" pitchFamily="2" charset="-122"/>
            </a:endParaRPr>
          </a:p>
        </p:txBody>
      </p:sp>
      <p:sp>
        <p:nvSpPr>
          <p:cNvPr id="54276" name="Rectangle 2"/>
          <p:cNvSpPr/>
          <p:nvPr/>
        </p:nvSpPr>
        <p:spPr>
          <a:xfrm>
            <a:off x="2143125" y="966788"/>
            <a:ext cx="9144000" cy="0"/>
          </a:xfrm>
          <a:prstGeom prst="rect">
            <a:avLst/>
          </a:prstGeom>
          <a:noFill/>
          <a:ln w="12700">
            <a:noFill/>
          </a:ln>
        </p:spPr>
        <p:txBody>
          <a:bodyPr>
            <a:spAutoFit/>
          </a:bodyPr>
          <a:lstStyle/>
          <a:p>
            <a:endParaRPr lang="en-US" altLang="en-US" dirty="0">
              <a:latin typeface="Times New Roman" panose="02020603050405020304" pitchFamily="18" charset="0"/>
            </a:endParaRPr>
          </a:p>
        </p:txBody>
      </p:sp>
      <p:sp>
        <p:nvSpPr>
          <p:cNvPr id="54277" name="Rectangle 6"/>
          <p:cNvSpPr/>
          <p:nvPr/>
        </p:nvSpPr>
        <p:spPr>
          <a:xfrm>
            <a:off x="0" y="228600"/>
            <a:ext cx="9144000" cy="0"/>
          </a:xfrm>
          <a:prstGeom prst="rect">
            <a:avLst/>
          </a:prstGeom>
          <a:noFill/>
          <a:ln w="12700">
            <a:noFill/>
          </a:ln>
        </p:spPr>
        <p:txBody>
          <a:bodyPr wrap="none" anchor="ctr" anchorCtr="0">
            <a:spAutoFit/>
          </a:bodyPr>
          <a:lstStyle/>
          <a:p>
            <a:endParaRPr lang="en-US" altLang="en-US" dirty="0">
              <a:latin typeface="Times New Roman" panose="02020603050405020304" pitchFamily="18" charset="0"/>
            </a:endParaRPr>
          </a:p>
        </p:txBody>
      </p:sp>
      <p:pic>
        <p:nvPicPr>
          <p:cNvPr id="54278" name="Pictur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7713" y="714375"/>
            <a:ext cx="7329487" cy="6067425"/>
          </a:xfrm>
          <a:prstGeom prst="rect">
            <a:avLst/>
          </a:prstGeom>
          <a:noFill/>
          <a:ln w="12700">
            <a:noFill/>
          </a:ln>
        </p:spPr>
      </p:pic>
    </p:spTree>
  </p:cSld>
  <p:clrMapOvr>
    <a:masterClrMapping/>
  </p:clrMapOvr>
  <p:transition/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4" name="Rectangle 2"/>
          <p:cNvSpPr>
            <a:spLocks noGrp="1"/>
          </p:cNvSpPr>
          <p:nvPr>
            <p:ph type="title"/>
          </p:nvPr>
        </p:nvSpPr>
        <p:spPr/>
        <p:txBody>
          <a:bodyPr vert="horz" wrap="square" lIns="92075" tIns="46038" rIns="92075" bIns="46038" anchor="ctr" anchorCtr="0"/>
          <a:lstStyle/>
          <a:p>
            <a:pPr eaLnBrk="1" hangingPunct="1">
              <a:buNone/>
            </a:pPr>
            <a:r>
              <a:rPr lang="zh-CN" altLang="en-US" kern="1200" dirty="0">
                <a:latin typeface="Courier New" panose="02070309020205020404" pitchFamily="49" charset="0"/>
                <a:ea typeface="宋体" panose="02010600030101010101" pitchFamily="2" charset="-122"/>
                <a:cs typeface="+mj-cs"/>
              </a:rPr>
              <a:t>示例学习：浏览文件的属性</a:t>
            </a:r>
          </a:p>
        </p:txBody>
      </p:sp>
      <p:sp>
        <p:nvSpPr>
          <p:cNvPr id="10245" name="内容占位符 11"/>
          <p:cNvSpPr>
            <a:spLocks noGrp="1"/>
          </p:cNvSpPr>
          <p:nvPr>
            <p:ph idx="1"/>
          </p:nvPr>
        </p:nvSpPr>
        <p:spPr/>
        <p:txBody>
          <a:bodyPr vert="horz" wrap="square" lIns="92075" tIns="46038" rIns="92075" bIns="46038" anchor="t" anchorCtr="0"/>
          <a:lstStyle/>
          <a:p>
            <a:pPr eaLnBrk="1" hangingPunct="1">
              <a:buSzPct val="75000"/>
            </a:pPr>
            <a:r>
              <a:rPr lang="en-US" altLang="zh-CN" kern="1200" dirty="0">
                <a:latin typeface="+mn-lt"/>
                <a:ea typeface="宋体" panose="02010600030101010101" pitchFamily="2" charset="-122"/>
                <a:cs typeface="+mn-cs"/>
              </a:rPr>
              <a:t>目标</a:t>
            </a:r>
            <a:r>
              <a:rPr lang="zh-CN" altLang="en-US" kern="1200" dirty="0">
                <a:latin typeface="+mn-lt"/>
                <a:ea typeface="宋体" panose="02010600030101010101" pitchFamily="2" charset="-122"/>
                <a:cs typeface="+mn-cs"/>
              </a:rPr>
              <a:t>：演示如何创建一个</a:t>
            </a:r>
            <a:r>
              <a:rPr lang="en-US" altLang="zh-CN" b="1" kern="1200" dirty="0">
                <a:latin typeface="Courier New" panose="02070309020205020404" pitchFamily="49" charset="0"/>
                <a:ea typeface="宋体" panose="02010600030101010101" pitchFamily="2" charset="-122"/>
                <a:cs typeface="+mn-cs"/>
              </a:rPr>
              <a:t>File</a:t>
            </a:r>
            <a:r>
              <a:rPr lang="zh-CN" altLang="en-US" kern="1200" dirty="0">
                <a:latin typeface="+mn-lt"/>
                <a:ea typeface="宋体" panose="02010600030101010101" pitchFamily="2" charset="-122"/>
                <a:cs typeface="+mn-cs"/>
              </a:rPr>
              <a:t>对象，以及如何使用</a:t>
            </a:r>
            <a:r>
              <a:rPr lang="en-US" altLang="zh-CN" b="1" kern="1200" dirty="0">
                <a:latin typeface="Courier New" panose="02070309020205020404" pitchFamily="49" charset="0"/>
                <a:ea typeface="宋体" panose="02010600030101010101" pitchFamily="2" charset="-122"/>
                <a:cs typeface="+mn-cs"/>
              </a:rPr>
              <a:t>File</a:t>
            </a:r>
            <a:r>
              <a:rPr lang="zh-CN" altLang="en-US" kern="1200" dirty="0">
                <a:latin typeface="+mn-lt"/>
                <a:ea typeface="宋体" panose="02010600030101010101" pitchFamily="2" charset="-122"/>
                <a:cs typeface="+mn-cs"/>
              </a:rPr>
              <a:t>类中的方法获取它的属性。下面图显示了程序在</a:t>
            </a:r>
            <a:r>
              <a:rPr lang="en-US" altLang="zh-CN" kern="1200" dirty="0">
                <a:latin typeface="+mn-lt"/>
                <a:ea typeface="宋体" panose="02010600030101010101" pitchFamily="2" charset="-122"/>
                <a:cs typeface="+mn-cs"/>
              </a:rPr>
              <a:t>Windows</a:t>
            </a:r>
            <a:r>
              <a:rPr lang="zh-CN" altLang="en-US" kern="1200" dirty="0">
                <a:latin typeface="+mn-lt"/>
                <a:ea typeface="宋体" panose="02010600030101010101" pitchFamily="2" charset="-122"/>
                <a:cs typeface="+mn-cs"/>
              </a:rPr>
              <a:t>平台和</a:t>
            </a:r>
            <a:r>
              <a:rPr lang="en-US" altLang="zh-CN" kern="1200" dirty="0">
                <a:latin typeface="+mn-lt"/>
                <a:ea typeface="宋体" panose="02010600030101010101" pitchFamily="2" charset="-122"/>
                <a:cs typeface="+mn-cs"/>
              </a:rPr>
              <a:t>UNIX</a:t>
            </a:r>
            <a:r>
              <a:rPr lang="zh-CN" altLang="en-US" kern="1200" dirty="0">
                <a:latin typeface="+mn-lt"/>
                <a:ea typeface="宋体" panose="02010600030101010101" pitchFamily="2" charset="-122"/>
                <a:cs typeface="+mn-cs"/>
              </a:rPr>
              <a:t>平台的路径命名习惯是不一样的。</a:t>
            </a:r>
            <a:endParaRPr lang="en-US" altLang="en-US" kern="1200" dirty="0">
              <a:latin typeface="+mn-lt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0246" name="Slide Number Placeholder 4"/>
          <p:cNvSpPr txBox="1">
            <a:spLocks noGrp="1"/>
          </p:cNvSpPr>
          <p:nvPr>
            <p:ph type="sldNum" sz="quarter" idx="4"/>
          </p:nvPr>
        </p:nvSpPr>
        <p:spPr/>
        <p:txBody>
          <a:bodyPr wrap="none" lIns="92075" tIns="46038" rIns="92075" bIns="46038" anchor="ctr" anchorCtr="0"/>
          <a:lstStyle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45720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2pPr>
            <a:lvl3pPr marL="91440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3pPr>
            <a:lvl4pPr marL="137160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4pPr>
            <a:lvl5pPr marL="182880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5pPr>
          </a:lstStyle>
          <a:p>
            <a:pPr lvl="0" algn="r"/>
            <a:fld id="{9A0DB2DC-4C9A-4742-B13C-FB6460FD3503}" type="slidenum">
              <a:rPr lang="en-US" altLang="en-US" sz="1400" dirty="0">
                <a:ea typeface="宋体" panose="02010600030101010101" pitchFamily="2" charset="-122"/>
              </a:rPr>
              <a:t>40</a:t>
            </a:fld>
            <a:endParaRPr lang="en-US" altLang="en-US" sz="1400" dirty="0">
              <a:ea typeface="宋体" panose="02010600030101010101" pitchFamily="2" charset="-122"/>
            </a:endParaRPr>
          </a:p>
        </p:txBody>
      </p:sp>
      <p:sp>
        <p:nvSpPr>
          <p:cNvPr id="318467" name="AutoShape 3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5370513" y="5715000"/>
            <a:ext cx="2057400" cy="533400"/>
          </a:xfrm>
          <a:prstGeom prst="actionButtonBlank">
            <a:avLst/>
          </a:prstGeom>
          <a:solidFill>
            <a:srgbClr val="00B050"/>
          </a:solidFill>
          <a:ln>
            <a:noFill/>
          </a:ln>
          <a:effectLst>
            <a:prstShdw prst="shdw17" dist="17961" dir="2700000">
              <a:schemeClr val="tx1">
                <a:gamma/>
                <a:shade val="60000"/>
                <a:invGamma/>
              </a:schemeClr>
            </a:prstShdw>
          </a:effectLst>
        </p:spPr>
        <p:txBody>
          <a:bodyPr wrap="none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2400" b="0" i="0" u="none" strike="noStrike" kern="1200" cap="none" spc="0" normalizeH="0" baseline="0" noProof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Book Antiqua" panose="02040602050305030304" pitchFamily="18" charset="0"/>
                <a:ea typeface="宋体" panose="02010600030101010101" pitchFamily="2" charset="-122"/>
                <a:cs typeface="+mn-cs"/>
                <a:hlinkClick r:id="rId2" action="ppaction://program"/>
              </a:rPr>
              <a:t>TestFileClass</a:t>
            </a:r>
            <a:endParaRPr kumimoji="0" lang="en-US" altLang="zh-CN" sz="2400" b="0" i="0" u="none" strike="noStrike" kern="1200" cap="none" spc="0" normalizeH="0" baseline="0" noProof="0">
              <a:ln>
                <a:noFill/>
              </a:ln>
              <a:solidFill>
                <a:schemeClr val="accent1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0248" name="AutoShape 4">
            <a:hlinkClick r:id="rId3" action="ppaction://program"/>
          </p:cNvPr>
          <p:cNvSpPr/>
          <p:nvPr/>
        </p:nvSpPr>
        <p:spPr>
          <a:xfrm>
            <a:off x="7656513" y="5715000"/>
            <a:ext cx="1371600" cy="533400"/>
          </a:xfrm>
          <a:prstGeom prst="actionButtonBlank">
            <a:avLst/>
          </a:prstGeom>
          <a:solidFill>
            <a:srgbClr val="38A1BA"/>
          </a:solidFill>
          <a:ln w="19050">
            <a:noFill/>
          </a:ln>
          <a:effectLst>
            <a:prstShdw prst="shdw17" dist="17961" dir="2699999">
              <a:srgbClr val="226170"/>
            </a:prstShdw>
          </a:effectLst>
        </p:spPr>
        <p:txBody>
          <a:bodyPr wrap="none" anchor="ctr" anchorCtr="0"/>
          <a:lstStyle/>
          <a:p>
            <a:pPr algn="ctr"/>
            <a:r>
              <a:rPr lang="en-US" altLang="en-US" dirty="0">
                <a:latin typeface="Times New Roman" panose="02020603050405020304" pitchFamily="18" charset="0"/>
              </a:rPr>
              <a:t>Run</a:t>
            </a:r>
          </a:p>
        </p:txBody>
      </p:sp>
      <p:sp>
        <p:nvSpPr>
          <p:cNvPr id="10249" name="Rectangle 6"/>
          <p:cNvSpPr/>
          <p:nvPr/>
        </p:nvSpPr>
        <p:spPr>
          <a:xfrm>
            <a:off x="2219325" y="1933575"/>
            <a:ext cx="9144000" cy="0"/>
          </a:xfrm>
          <a:prstGeom prst="rect">
            <a:avLst/>
          </a:prstGeom>
          <a:noFill/>
          <a:ln w="12700">
            <a:noFill/>
          </a:ln>
        </p:spPr>
        <p:txBody>
          <a:bodyPr>
            <a:spAutoFit/>
          </a:bodyPr>
          <a:lstStyle/>
          <a:p>
            <a:endParaRPr lang="en-US" altLang="en-US" dirty="0">
              <a:latin typeface="Times New Roman" panose="02020603050405020304" pitchFamily="18" charset="0"/>
            </a:endParaRPr>
          </a:p>
        </p:txBody>
      </p:sp>
      <p:graphicFrame>
        <p:nvGraphicFramePr>
          <p:cNvPr id="10242" name="Object 7"/>
          <p:cNvGraphicFramePr>
            <a:graphicFrameLocks noChangeAspect="1"/>
          </p:cNvGraphicFramePr>
          <p:nvPr/>
        </p:nvGraphicFramePr>
        <p:xfrm>
          <a:off x="514350" y="3048000"/>
          <a:ext cx="4038600" cy="25669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4" imgW="4709160" imgH="2994660" progId="Paint.Picture">
                  <p:embed/>
                </p:oleObj>
              </mc:Choice>
              <mc:Fallback>
                <p:oleObj r:id="rId4" imgW="4709160" imgH="2994660" progId="Paint.Picture">
                  <p:embed/>
                  <p:pic>
                    <p:nvPicPr>
                      <p:cNvPr id="0" name="图片 308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514350" y="3048000"/>
                        <a:ext cx="4038600" cy="2566988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250" name="Rectangle 8"/>
          <p:cNvSpPr/>
          <p:nvPr/>
        </p:nvSpPr>
        <p:spPr>
          <a:xfrm>
            <a:off x="2219325" y="1857375"/>
            <a:ext cx="9144000" cy="0"/>
          </a:xfrm>
          <a:prstGeom prst="rect">
            <a:avLst/>
          </a:prstGeom>
          <a:noFill/>
          <a:ln w="12700">
            <a:noFill/>
          </a:ln>
        </p:spPr>
        <p:txBody>
          <a:bodyPr>
            <a:spAutoFit/>
          </a:bodyPr>
          <a:lstStyle/>
          <a:p>
            <a:endParaRPr lang="en-US" altLang="en-US" dirty="0">
              <a:latin typeface="Times New Roman" panose="02020603050405020304" pitchFamily="18" charset="0"/>
            </a:endParaRPr>
          </a:p>
        </p:txBody>
      </p:sp>
      <p:graphicFrame>
        <p:nvGraphicFramePr>
          <p:cNvPr id="10243" name="Object 9"/>
          <p:cNvGraphicFramePr>
            <a:graphicFrameLocks noChangeAspect="1"/>
          </p:cNvGraphicFramePr>
          <p:nvPr/>
        </p:nvGraphicFramePr>
        <p:xfrm>
          <a:off x="4800600" y="3048000"/>
          <a:ext cx="3867150" cy="25828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6" imgW="4709160" imgH="3147060" progId="Paint.Picture">
                  <p:embed/>
                </p:oleObj>
              </mc:Choice>
              <mc:Fallback>
                <p:oleObj r:id="rId6" imgW="4709160" imgH="3147060" progId="Paint.Picture">
                  <p:embed/>
                  <p:pic>
                    <p:nvPicPr>
                      <p:cNvPr id="0" name="图片 3080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4800600" y="3048000"/>
                        <a:ext cx="3867150" cy="2582863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251" name="AutoShape 10">
            <a:hlinkClick r:id="rId8"/>
          </p:cNvPr>
          <p:cNvSpPr/>
          <p:nvPr/>
        </p:nvSpPr>
        <p:spPr>
          <a:xfrm>
            <a:off x="4760913" y="5715000"/>
            <a:ext cx="468312" cy="576263"/>
          </a:xfrm>
          <a:prstGeom prst="actionButtonDocument">
            <a:avLst/>
          </a:prstGeom>
          <a:solidFill>
            <a:srgbClr val="92D050"/>
          </a:solidFill>
          <a:ln w="9525">
            <a:noFill/>
          </a:ln>
        </p:spPr>
        <p:txBody>
          <a:bodyPr wrap="none" anchor="ctr" anchorCtr="0"/>
          <a:lstStyle/>
          <a:p>
            <a:endParaRPr lang="en-US" altLang="en-US" dirty="0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  <p:transition/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2"/>
          <p:cNvSpPr>
            <a:spLocks noGrp="1"/>
          </p:cNvSpPr>
          <p:nvPr>
            <p:ph type="title"/>
          </p:nvPr>
        </p:nvSpPr>
        <p:spPr/>
        <p:txBody>
          <a:bodyPr vert="horz" wrap="square" lIns="92075" tIns="46038" rIns="92075" bIns="46038" anchor="ctr" anchorCtr="0"/>
          <a:lstStyle/>
          <a:p>
            <a:pPr eaLnBrk="1" hangingPunct="1">
              <a:buNone/>
            </a:pPr>
            <a:r>
              <a:rPr lang="zh-CN" altLang="en-US" kern="1200" dirty="0">
                <a:latin typeface="Courier New" panose="02070309020205020404" pitchFamily="49" charset="0"/>
                <a:ea typeface="宋体" panose="02010600030101010101" pitchFamily="2" charset="-122"/>
                <a:cs typeface="+mj-cs"/>
              </a:rPr>
              <a:t>文件</a:t>
            </a:r>
            <a:r>
              <a:rPr lang="en-US" altLang="en-US" kern="1200" dirty="0">
                <a:latin typeface="Courier New" panose="02070309020205020404" pitchFamily="49" charset="0"/>
                <a:ea typeface="宋体" panose="02010600030101010101" pitchFamily="2" charset="-122"/>
                <a:cs typeface="+mj-cs"/>
              </a:rPr>
              <a:t>I/O</a:t>
            </a:r>
          </a:p>
        </p:txBody>
      </p:sp>
      <p:sp>
        <p:nvSpPr>
          <p:cNvPr id="55299" name="Rectangle 3"/>
          <p:cNvSpPr>
            <a:spLocks noGrp="1"/>
          </p:cNvSpPr>
          <p:nvPr>
            <p:ph idx="1"/>
          </p:nvPr>
        </p:nvSpPr>
        <p:spPr/>
        <p:txBody>
          <a:bodyPr vert="horz" wrap="square" lIns="92075" tIns="46038" rIns="92075" bIns="46038" anchor="t" anchorCtr="0"/>
          <a:lstStyle/>
          <a:p>
            <a:pPr marL="0" indent="0" eaLnBrk="1" hangingPunct="1">
              <a:lnSpc>
                <a:spcPct val="110000"/>
              </a:lnSpc>
              <a:buSzPct val="75000"/>
            </a:pPr>
            <a:r>
              <a:rPr lang="en-US" altLang="zh-CN" sz="2400" b="1" kern="1200" dirty="0">
                <a:latin typeface="Courier New" panose="02070309020205020404" pitchFamily="49" charset="0"/>
                <a:ea typeface="宋体" panose="02010600030101010101" pitchFamily="2" charset="-122"/>
                <a:cs typeface="+mn-cs"/>
              </a:rPr>
              <a:t>File</a:t>
            </a:r>
            <a:r>
              <a:rPr lang="zh-CN" altLang="en-US" sz="2400" kern="1200" dirty="0">
                <a:latin typeface="+mn-lt"/>
                <a:ea typeface="宋体" panose="02010600030101010101" pitchFamily="2" charset="-122"/>
                <a:cs typeface="+mn-cs"/>
              </a:rPr>
              <a:t>对象封装了文件或路径属性，但它既不包括创建文件的方法，也不包括</a:t>
            </a:r>
            <a:r>
              <a:rPr lang="zh-CN" altLang="en-US" sz="2400" kern="1200" dirty="0">
                <a:solidFill>
                  <a:srgbClr val="00B050"/>
                </a:solidFill>
                <a:latin typeface="+mn-lt"/>
                <a:ea typeface="宋体" panose="02010600030101010101" pitchFamily="2" charset="-122"/>
                <a:cs typeface="+mn-cs"/>
              </a:rPr>
              <a:t>从</a:t>
            </a:r>
            <a:r>
              <a:rPr lang="en-US" altLang="zh-CN" sz="2400" kern="1200" dirty="0">
                <a:solidFill>
                  <a:srgbClr val="C00000"/>
                </a:solidFill>
                <a:latin typeface="+mn-lt"/>
                <a:ea typeface="宋体" panose="02010600030101010101" pitchFamily="2" charset="-122"/>
                <a:cs typeface="+mn-cs"/>
              </a:rPr>
              <a:t>/</a:t>
            </a:r>
            <a:r>
              <a:rPr lang="zh-CN" altLang="en-US" sz="2400" kern="1200" dirty="0">
                <a:solidFill>
                  <a:srgbClr val="FF0000"/>
                </a:solidFill>
                <a:latin typeface="+mn-lt"/>
                <a:ea typeface="宋体" panose="02010600030101010101" pitchFamily="2" charset="-122"/>
                <a:cs typeface="+mn-cs"/>
              </a:rPr>
              <a:t>向</a:t>
            </a:r>
            <a:r>
              <a:rPr lang="zh-CN" altLang="en-US" sz="2400" kern="1200" dirty="0">
                <a:latin typeface="+mn-lt"/>
                <a:ea typeface="宋体" panose="02010600030101010101" pitchFamily="2" charset="-122"/>
                <a:cs typeface="+mn-cs"/>
              </a:rPr>
              <a:t>文件</a:t>
            </a:r>
            <a:r>
              <a:rPr lang="zh-CN" altLang="en-US" sz="2400" kern="1200" dirty="0">
                <a:solidFill>
                  <a:srgbClr val="00B050"/>
                </a:solidFill>
                <a:latin typeface="+mn-lt"/>
                <a:ea typeface="宋体" panose="02010600030101010101" pitchFamily="2" charset="-122"/>
                <a:cs typeface="+mn-cs"/>
              </a:rPr>
              <a:t>读</a:t>
            </a:r>
            <a:r>
              <a:rPr lang="en-US" altLang="zh-CN" sz="2400" kern="1200" dirty="0">
                <a:solidFill>
                  <a:srgbClr val="C00000"/>
                </a:solidFill>
                <a:latin typeface="+mn-lt"/>
                <a:ea typeface="宋体" panose="02010600030101010101" pitchFamily="2" charset="-122"/>
                <a:cs typeface="+mn-cs"/>
              </a:rPr>
              <a:t>/</a:t>
            </a:r>
            <a:r>
              <a:rPr lang="zh-CN" altLang="en-US" sz="2400" kern="1200" dirty="0">
                <a:solidFill>
                  <a:srgbClr val="FF0000"/>
                </a:solidFill>
                <a:latin typeface="+mn-lt"/>
                <a:ea typeface="宋体" panose="02010600030101010101" pitchFamily="2" charset="-122"/>
                <a:cs typeface="+mn-cs"/>
              </a:rPr>
              <a:t>写</a:t>
            </a:r>
            <a:r>
              <a:rPr lang="zh-CN" altLang="en-US" sz="2400" kern="1200" dirty="0">
                <a:latin typeface="+mn-lt"/>
                <a:ea typeface="宋体" panose="02010600030101010101" pitchFamily="2" charset="-122"/>
                <a:cs typeface="+mn-cs"/>
              </a:rPr>
              <a:t>数据的方法。</a:t>
            </a:r>
            <a:endParaRPr lang="en-US" altLang="zh-CN" sz="2400" kern="1200" dirty="0">
              <a:latin typeface="+mn-lt"/>
              <a:ea typeface="宋体" panose="02010600030101010101" pitchFamily="2" charset="-122"/>
              <a:cs typeface="+mn-cs"/>
            </a:endParaRPr>
          </a:p>
          <a:p>
            <a:pPr marL="0" indent="0" eaLnBrk="1" hangingPunct="1">
              <a:lnSpc>
                <a:spcPct val="110000"/>
              </a:lnSpc>
              <a:buSzPct val="75000"/>
            </a:pPr>
            <a:endParaRPr lang="zh-CN" altLang="en-US" sz="2400" kern="1200" dirty="0">
              <a:latin typeface="+mn-lt"/>
              <a:ea typeface="宋体" panose="02010600030101010101" pitchFamily="2" charset="-122"/>
              <a:cs typeface="+mn-cs"/>
            </a:endParaRPr>
          </a:p>
          <a:p>
            <a:pPr marL="0" indent="0" eaLnBrk="1" hangingPunct="1">
              <a:lnSpc>
                <a:spcPct val="110000"/>
              </a:lnSpc>
              <a:buSzPct val="75000"/>
            </a:pPr>
            <a:r>
              <a:rPr lang="zh-CN" altLang="en-US" sz="2400" kern="1200" dirty="0">
                <a:latin typeface="+mn-lt"/>
                <a:ea typeface="宋体" panose="02010600030101010101" pitchFamily="2" charset="-122"/>
                <a:cs typeface="+mn-cs"/>
              </a:rPr>
              <a:t>为了完成</a:t>
            </a:r>
            <a:r>
              <a:rPr lang="en-US" altLang="zh-CN" sz="2400" kern="1200" dirty="0">
                <a:latin typeface="+mn-lt"/>
                <a:ea typeface="宋体" panose="02010600030101010101" pitchFamily="2" charset="-122"/>
                <a:cs typeface="+mn-cs"/>
              </a:rPr>
              <a:t>I/O</a:t>
            </a:r>
            <a:r>
              <a:rPr lang="zh-CN" altLang="en-US" sz="2400" kern="1200" dirty="0">
                <a:latin typeface="+mn-lt"/>
                <a:ea typeface="宋体" panose="02010600030101010101" pitchFamily="2" charset="-122"/>
                <a:cs typeface="+mn-cs"/>
              </a:rPr>
              <a:t>操作，需要使用恰当的</a:t>
            </a:r>
            <a:r>
              <a:rPr lang="en-US" altLang="zh-CN" sz="2400" kern="1200" dirty="0">
                <a:latin typeface="+mn-lt"/>
                <a:ea typeface="宋体" panose="02010600030101010101" pitchFamily="2" charset="-122"/>
                <a:cs typeface="+mn-cs"/>
              </a:rPr>
              <a:t>Java I/O</a:t>
            </a:r>
            <a:r>
              <a:rPr lang="zh-CN" altLang="en-US" sz="2400" kern="1200" dirty="0">
                <a:latin typeface="+mn-lt"/>
                <a:ea typeface="宋体" panose="02010600030101010101" pitchFamily="2" charset="-122"/>
                <a:cs typeface="+mn-cs"/>
              </a:rPr>
              <a:t>类创建对象。这些对象包含从</a:t>
            </a:r>
            <a:r>
              <a:rPr lang="en-US" altLang="zh-CN" sz="2400" kern="1200" dirty="0">
                <a:latin typeface="+mn-lt"/>
                <a:ea typeface="宋体" panose="02010600030101010101" pitchFamily="2" charset="-122"/>
                <a:cs typeface="+mn-cs"/>
              </a:rPr>
              <a:t>/</a:t>
            </a:r>
            <a:r>
              <a:rPr lang="zh-CN" altLang="en-US" sz="2400" kern="1200" dirty="0">
                <a:latin typeface="+mn-lt"/>
                <a:ea typeface="宋体" panose="02010600030101010101" pitchFamily="2" charset="-122"/>
                <a:cs typeface="+mn-cs"/>
              </a:rPr>
              <a:t>向文件读</a:t>
            </a:r>
            <a:r>
              <a:rPr lang="en-US" altLang="zh-CN" sz="2400" kern="1200" dirty="0">
                <a:latin typeface="+mn-lt"/>
                <a:ea typeface="宋体" panose="02010600030101010101" pitchFamily="2" charset="-122"/>
                <a:cs typeface="+mn-cs"/>
              </a:rPr>
              <a:t>/</a:t>
            </a:r>
            <a:r>
              <a:rPr lang="zh-CN" altLang="en-US" sz="2400" kern="1200" dirty="0">
                <a:latin typeface="+mn-lt"/>
                <a:ea typeface="宋体" panose="02010600030101010101" pitchFamily="2" charset="-122"/>
                <a:cs typeface="+mn-cs"/>
              </a:rPr>
              <a:t>写数据的方法。</a:t>
            </a:r>
            <a:endParaRPr lang="en-US" altLang="zh-CN" sz="2400" kern="1200" dirty="0">
              <a:latin typeface="+mn-lt"/>
              <a:ea typeface="宋体" panose="02010600030101010101" pitchFamily="2" charset="-122"/>
              <a:cs typeface="+mn-cs"/>
            </a:endParaRPr>
          </a:p>
          <a:p>
            <a:pPr marL="0" indent="0" eaLnBrk="1" hangingPunct="1">
              <a:lnSpc>
                <a:spcPct val="110000"/>
              </a:lnSpc>
              <a:buSzPct val="75000"/>
            </a:pPr>
            <a:endParaRPr lang="zh-CN" altLang="en-US" sz="2400" kern="1200" dirty="0">
              <a:latin typeface="+mn-lt"/>
              <a:ea typeface="宋体" panose="02010600030101010101" pitchFamily="2" charset="-122"/>
              <a:cs typeface="+mn-cs"/>
            </a:endParaRPr>
          </a:p>
          <a:p>
            <a:pPr marL="0" indent="0" eaLnBrk="1" hangingPunct="1">
              <a:lnSpc>
                <a:spcPct val="110000"/>
              </a:lnSpc>
              <a:buSzPct val="75000"/>
            </a:pPr>
            <a:r>
              <a:rPr lang="zh-CN" altLang="en-US" sz="2400" kern="1200" dirty="0">
                <a:latin typeface="+mn-lt"/>
                <a:ea typeface="宋体" panose="02010600030101010101" pitchFamily="2" charset="-122"/>
                <a:cs typeface="+mn-cs"/>
              </a:rPr>
              <a:t>文本文件本质上是存储在磁盘上的字符。本节介绍如何使用</a:t>
            </a:r>
            <a:r>
              <a:rPr lang="en-US" altLang="zh-CN" sz="2400" b="1" kern="1200" dirty="0">
                <a:latin typeface="Courier New" panose="02070309020205020404" pitchFamily="49" charset="0"/>
                <a:ea typeface="宋体" panose="02010600030101010101" pitchFamily="2" charset="-122"/>
                <a:cs typeface="+mn-cs"/>
              </a:rPr>
              <a:t>Scanner</a:t>
            </a:r>
            <a:r>
              <a:rPr lang="zh-CN" altLang="en-US" sz="2400" kern="1200" dirty="0">
                <a:latin typeface="+mn-lt"/>
                <a:ea typeface="宋体" panose="02010600030101010101" pitchFamily="2" charset="-122"/>
                <a:cs typeface="+mn-cs"/>
              </a:rPr>
              <a:t>和</a:t>
            </a:r>
            <a:r>
              <a:rPr lang="en-US" altLang="zh-CN" sz="2400" b="1" kern="1200" dirty="0">
                <a:latin typeface="Courier New" panose="02070309020205020404" pitchFamily="49" charset="0"/>
                <a:ea typeface="宋体" panose="02010600030101010101" pitchFamily="2" charset="-122"/>
                <a:cs typeface="+mn-cs"/>
              </a:rPr>
              <a:t>PrintWriter</a:t>
            </a:r>
            <a:r>
              <a:rPr lang="zh-CN" altLang="en-US" sz="2400" kern="1200" dirty="0">
                <a:latin typeface="+mn-lt"/>
                <a:ea typeface="宋体" panose="02010600030101010101" pitchFamily="2" charset="-122"/>
                <a:cs typeface="+mn-cs"/>
              </a:rPr>
              <a:t>类从（向）文件读（写）字符串和数据信息。</a:t>
            </a:r>
          </a:p>
        </p:txBody>
      </p:sp>
      <p:sp>
        <p:nvSpPr>
          <p:cNvPr id="55300" name="Slide Number Placeholder 4"/>
          <p:cNvSpPr txBox="1">
            <a:spLocks noGrp="1"/>
          </p:cNvSpPr>
          <p:nvPr>
            <p:ph type="sldNum" sz="quarter" idx="4"/>
          </p:nvPr>
        </p:nvSpPr>
        <p:spPr/>
        <p:txBody>
          <a:bodyPr wrap="none" lIns="92075" tIns="46038" rIns="92075" bIns="46038" anchor="ctr" anchorCtr="0"/>
          <a:lstStyle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45720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2pPr>
            <a:lvl3pPr marL="91440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3pPr>
            <a:lvl4pPr marL="137160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4pPr>
            <a:lvl5pPr marL="182880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5pPr>
          </a:lstStyle>
          <a:p>
            <a:pPr lvl="0" algn="r"/>
            <a:fld id="{9A0DB2DC-4C9A-4742-B13C-FB6460FD3503}" type="slidenum">
              <a:rPr lang="en-US" altLang="en-US" sz="1400" dirty="0">
                <a:ea typeface="宋体" panose="02010600030101010101" pitchFamily="2" charset="-122"/>
              </a:rPr>
              <a:t>41</a:t>
            </a:fld>
            <a:endParaRPr lang="en-US" altLang="en-US" sz="1400" dirty="0">
              <a:ea typeface="宋体" panose="02010600030101010101" pitchFamily="2" charset="-122"/>
            </a:endParaRPr>
          </a:p>
        </p:txBody>
      </p:sp>
    </p:spTree>
  </p:cSld>
  <p:clrMapOvr>
    <a:masterClrMapping/>
  </p:clrMapOvr>
  <p:transition/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7" name="Rectangle 2"/>
          <p:cNvSpPr>
            <a:spLocks noGrp="1"/>
          </p:cNvSpPr>
          <p:nvPr>
            <p:ph type="title"/>
          </p:nvPr>
        </p:nvSpPr>
        <p:spPr/>
        <p:txBody>
          <a:bodyPr vert="horz" wrap="square" lIns="92075" tIns="46038" rIns="92075" bIns="46038" anchor="ctr" anchorCtr="0"/>
          <a:lstStyle/>
          <a:p>
            <a:pPr eaLnBrk="1" hangingPunct="1">
              <a:buNone/>
            </a:pPr>
            <a:r>
              <a:rPr lang="zh-CN" altLang="en-US" kern="1200" dirty="0">
                <a:latin typeface="Courier New" panose="02070309020205020404" pitchFamily="49" charset="0"/>
                <a:ea typeface="宋体" panose="02010600030101010101" pitchFamily="2" charset="-122"/>
                <a:cs typeface="+mj-cs"/>
              </a:rPr>
              <a:t>使用</a:t>
            </a:r>
            <a:r>
              <a:rPr lang="en-US" altLang="en-US" kern="1200" dirty="0">
                <a:latin typeface="Courier New" panose="02070309020205020404" pitchFamily="49" charset="0"/>
                <a:ea typeface="宋体" panose="02010600030101010101" pitchFamily="2" charset="-122"/>
                <a:cs typeface="+mj-cs"/>
              </a:rPr>
              <a:t>PrintWriter</a:t>
            </a:r>
            <a:r>
              <a:rPr lang="en-US" altLang="zh-CN" kern="1200" dirty="0">
                <a:latin typeface="Courier New" panose="02070309020205020404" pitchFamily="49" charset="0"/>
                <a:ea typeface="宋体" panose="02010600030101010101" pitchFamily="2" charset="-122"/>
                <a:cs typeface="+mj-cs"/>
              </a:rPr>
              <a:t>写入</a:t>
            </a:r>
            <a:r>
              <a:rPr lang="zh-CN" altLang="en-US" kern="1200" dirty="0">
                <a:latin typeface="Courier New" panose="02070309020205020404" pitchFamily="49" charset="0"/>
                <a:ea typeface="宋体" panose="02010600030101010101" pitchFamily="2" charset="-122"/>
                <a:cs typeface="+mj-cs"/>
              </a:rPr>
              <a:t>数据</a:t>
            </a:r>
            <a:endParaRPr lang="en-US" altLang="en-US" kern="1200" dirty="0">
              <a:latin typeface="Courier New" panose="02070309020205020404" pitchFamily="49" charset="0"/>
              <a:ea typeface="宋体" panose="02010600030101010101" pitchFamily="2" charset="-122"/>
              <a:cs typeface="+mj-cs"/>
            </a:endParaRPr>
          </a:p>
        </p:txBody>
      </p:sp>
      <p:sp>
        <p:nvSpPr>
          <p:cNvPr id="11268" name="Slide Number Placeholder 4"/>
          <p:cNvSpPr txBox="1">
            <a:spLocks noGrp="1"/>
          </p:cNvSpPr>
          <p:nvPr>
            <p:ph type="sldNum" sz="quarter" idx="4"/>
          </p:nvPr>
        </p:nvSpPr>
        <p:spPr/>
        <p:txBody>
          <a:bodyPr wrap="none" lIns="92075" tIns="46038" rIns="92075" bIns="46038" anchor="ctr" anchorCtr="0"/>
          <a:lstStyle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45720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2pPr>
            <a:lvl3pPr marL="91440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3pPr>
            <a:lvl4pPr marL="137160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4pPr>
            <a:lvl5pPr marL="182880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5pPr>
          </a:lstStyle>
          <a:p>
            <a:pPr lvl="0" algn="r"/>
            <a:fld id="{9A0DB2DC-4C9A-4742-B13C-FB6460FD3503}" type="slidenum">
              <a:rPr lang="en-US" altLang="en-US" sz="1400" dirty="0">
                <a:ea typeface="宋体" panose="02010600030101010101" pitchFamily="2" charset="-122"/>
              </a:rPr>
              <a:t>42</a:t>
            </a:fld>
            <a:endParaRPr lang="en-US" altLang="en-US" sz="1400" dirty="0">
              <a:ea typeface="宋体" panose="02010600030101010101" pitchFamily="2" charset="-122"/>
            </a:endParaRPr>
          </a:p>
        </p:txBody>
      </p:sp>
      <p:sp>
        <p:nvSpPr>
          <p:cNvPr id="320515" name="AutoShape 3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5181600" y="5867400"/>
            <a:ext cx="2057400" cy="533400"/>
          </a:xfrm>
          <a:prstGeom prst="actionButtonBlank">
            <a:avLst/>
          </a:prstGeom>
          <a:solidFill>
            <a:srgbClr val="00B050"/>
          </a:solidFill>
          <a:ln>
            <a:noFill/>
          </a:ln>
          <a:effectLst>
            <a:prstShdw prst="shdw17" dist="17961" dir="2700000">
              <a:schemeClr val="tx1">
                <a:gamma/>
                <a:shade val="60000"/>
                <a:invGamma/>
              </a:schemeClr>
            </a:prstShdw>
          </a:effectLst>
        </p:spPr>
        <p:txBody>
          <a:bodyPr wrap="none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2400" b="0" i="0" u="none" strike="noStrike" kern="1200" cap="none" spc="0" normalizeH="0" baseline="0" noProof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Book Antiqua" panose="02040602050305030304" pitchFamily="18" charset="0"/>
                <a:ea typeface="宋体" panose="02010600030101010101" pitchFamily="2" charset="-122"/>
                <a:cs typeface="+mn-cs"/>
                <a:hlinkClick r:id="rId2" action="ppaction://program"/>
              </a:rPr>
              <a:t>WriteData</a:t>
            </a:r>
            <a:endParaRPr kumimoji="0" lang="en-US" altLang="zh-CN" sz="2400" b="0" i="0" u="none" strike="noStrike" kern="1200" cap="none" spc="0" normalizeH="0" baseline="0" noProof="0">
              <a:ln>
                <a:noFill/>
              </a:ln>
              <a:solidFill>
                <a:schemeClr val="accent1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1270" name="AutoShape 4">
            <a:hlinkClick r:id="rId3" action="ppaction://program"/>
          </p:cNvPr>
          <p:cNvSpPr/>
          <p:nvPr/>
        </p:nvSpPr>
        <p:spPr>
          <a:xfrm>
            <a:off x="7391400" y="5867400"/>
            <a:ext cx="1371600" cy="533400"/>
          </a:xfrm>
          <a:prstGeom prst="actionButtonBlank">
            <a:avLst/>
          </a:prstGeom>
          <a:solidFill>
            <a:srgbClr val="38A1BA"/>
          </a:solidFill>
          <a:ln w="19050">
            <a:noFill/>
          </a:ln>
          <a:effectLst>
            <a:prstShdw prst="shdw17" dist="17961" dir="2699999">
              <a:srgbClr val="226170"/>
            </a:prstShdw>
          </a:effectLst>
        </p:spPr>
        <p:txBody>
          <a:bodyPr wrap="none" anchor="ctr" anchorCtr="0"/>
          <a:lstStyle/>
          <a:p>
            <a:pPr algn="ctr"/>
            <a:r>
              <a:rPr lang="en-US" altLang="en-US" dirty="0">
                <a:latin typeface="Times New Roman" panose="02020603050405020304" pitchFamily="18" charset="0"/>
              </a:rPr>
              <a:t>Run</a:t>
            </a:r>
          </a:p>
        </p:txBody>
      </p:sp>
      <p:sp>
        <p:nvSpPr>
          <p:cNvPr id="11271" name="Rectangle 5"/>
          <p:cNvSpPr/>
          <p:nvPr/>
        </p:nvSpPr>
        <p:spPr>
          <a:xfrm>
            <a:off x="0" y="2255838"/>
            <a:ext cx="9144000" cy="0"/>
          </a:xfrm>
          <a:prstGeom prst="rect">
            <a:avLst/>
          </a:prstGeom>
          <a:noFill/>
          <a:ln w="12700">
            <a:noFill/>
          </a:ln>
        </p:spPr>
        <p:txBody>
          <a:bodyPr wrap="none" anchor="ctr" anchorCtr="0">
            <a:spAutoFit/>
          </a:bodyPr>
          <a:lstStyle/>
          <a:p>
            <a:pPr algn="ctr"/>
            <a:endParaRPr lang="en-US" altLang="en-US" sz="4400" dirty="0">
              <a:solidFill>
                <a:schemeClr val="tx2"/>
              </a:solidFill>
              <a:latin typeface="Times New Roman" panose="02020603050405020304" pitchFamily="18" charset="0"/>
            </a:endParaRPr>
          </a:p>
        </p:txBody>
      </p:sp>
      <p:graphicFrame>
        <p:nvGraphicFramePr>
          <p:cNvPr id="11266" name="Object 6"/>
          <p:cNvGraphicFramePr>
            <a:graphicFrameLocks noChangeAspect="1"/>
          </p:cNvGraphicFramePr>
          <p:nvPr/>
        </p:nvGraphicFramePr>
        <p:xfrm>
          <a:off x="533400" y="838200"/>
          <a:ext cx="8534400" cy="49688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4" imgW="4035425" imgH="2346960" progId="Word.Picture.8">
                  <p:embed/>
                </p:oleObj>
              </mc:Choice>
              <mc:Fallback>
                <p:oleObj r:id="rId4" imgW="4035425" imgH="2346960" progId="Word.Picture.8">
                  <p:embed/>
                  <p:pic>
                    <p:nvPicPr>
                      <p:cNvPr id="0" name="图片 3083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533400" y="838200"/>
                        <a:ext cx="8534400" cy="496887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272" name="AutoShape 7">
            <a:hlinkClick r:id="rId6"/>
          </p:cNvPr>
          <p:cNvSpPr/>
          <p:nvPr/>
        </p:nvSpPr>
        <p:spPr>
          <a:xfrm>
            <a:off x="4648200" y="5867400"/>
            <a:ext cx="468313" cy="576263"/>
          </a:xfrm>
          <a:prstGeom prst="actionButtonDocument">
            <a:avLst/>
          </a:prstGeom>
          <a:solidFill>
            <a:srgbClr val="92D050"/>
          </a:solidFill>
          <a:ln w="9525">
            <a:noFill/>
          </a:ln>
        </p:spPr>
        <p:txBody>
          <a:bodyPr wrap="none" anchor="ctr" anchorCtr="0"/>
          <a:lstStyle/>
          <a:p>
            <a:endParaRPr lang="en-US" altLang="en-US" dirty="0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  <p:transition/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2"/>
          <p:cNvSpPr>
            <a:spLocks noGrp="1"/>
          </p:cNvSpPr>
          <p:nvPr>
            <p:ph type="title"/>
          </p:nvPr>
        </p:nvSpPr>
        <p:spPr/>
        <p:txBody>
          <a:bodyPr vert="horz" wrap="square" lIns="92075" tIns="46038" rIns="92075" bIns="46038" anchor="ctr" anchorCtr="0"/>
          <a:lstStyle/>
          <a:p>
            <a:pPr eaLnBrk="1" hangingPunct="1"/>
            <a:r>
              <a:rPr lang="en-US" altLang="en-US" kern="1200" dirty="0">
                <a:latin typeface="Courier New" panose="02070309020205020404" pitchFamily="49" charset="0"/>
                <a:ea typeface="+mj-ea"/>
                <a:cs typeface="Courier New" panose="02070309020205020404" pitchFamily="49" charset="0"/>
              </a:rPr>
              <a:t>Try-with-resources</a:t>
            </a:r>
            <a:endParaRPr lang="en-US" altLang="en-US" kern="1200" dirty="0">
              <a:latin typeface="Courier New" panose="02070309020205020404" pitchFamily="49" charset="0"/>
              <a:ea typeface="Courier New" panose="02070309020205020404" pitchFamily="49" charset="0"/>
              <a:cs typeface="+mj-cs"/>
            </a:endParaRPr>
          </a:p>
        </p:txBody>
      </p:sp>
      <p:sp>
        <p:nvSpPr>
          <p:cNvPr id="56323" name="Rectangle 3"/>
          <p:cNvSpPr>
            <a:spLocks noGrp="1"/>
          </p:cNvSpPr>
          <p:nvPr>
            <p:ph idx="1"/>
          </p:nvPr>
        </p:nvSpPr>
        <p:spPr/>
        <p:txBody>
          <a:bodyPr vert="horz" wrap="square" lIns="92075" tIns="46038" rIns="92075" bIns="46038" anchor="t" anchorCtr="0"/>
          <a:lstStyle/>
          <a:p>
            <a:pPr marL="0" indent="0" eaLnBrk="1" hangingPunct="1">
              <a:buSzPct val="75000"/>
            </a:pPr>
            <a:r>
              <a:rPr lang="zh-CN" altLang="en-US" kern="1200" dirty="0">
                <a:latin typeface="+mn-lt"/>
                <a:ea typeface="宋体" panose="02010600030101010101" pitchFamily="2" charset="-122"/>
                <a:cs typeface="+mn-cs"/>
              </a:rPr>
              <a:t> 程序员经常会忘记关闭文件。</a:t>
            </a:r>
            <a:r>
              <a:rPr lang="en-US" altLang="zh-CN" kern="1200" dirty="0">
                <a:latin typeface="+mn-lt"/>
                <a:ea typeface="宋体" panose="02010600030101010101" pitchFamily="2" charset="-122"/>
                <a:cs typeface="+mn-cs"/>
              </a:rPr>
              <a:t>JDK 7</a:t>
            </a:r>
            <a:r>
              <a:rPr lang="zh-CN" altLang="en-US" kern="1200" dirty="0">
                <a:latin typeface="+mn-lt"/>
                <a:ea typeface="宋体" panose="02010600030101010101" pitchFamily="2" charset="-122"/>
                <a:cs typeface="+mn-cs"/>
              </a:rPr>
              <a:t>提供了下面新的</a:t>
            </a:r>
            <a:r>
              <a:rPr lang="en-US" altLang="zh-CN" b="1" kern="1200" dirty="0">
                <a:latin typeface="Courier New" panose="02070309020205020404" pitchFamily="49" charset="0"/>
                <a:ea typeface="宋体" panose="02010600030101010101" pitchFamily="2" charset="-122"/>
                <a:cs typeface="+mn-cs"/>
              </a:rPr>
              <a:t>try-with-resources</a:t>
            </a:r>
            <a:r>
              <a:rPr lang="zh-CN" altLang="en-US" kern="1200" dirty="0">
                <a:latin typeface="+mn-lt"/>
                <a:ea typeface="宋体" panose="02010600030101010101" pitchFamily="2" charset="-122"/>
                <a:cs typeface="+mn-cs"/>
              </a:rPr>
              <a:t>语法来自动关闭文件。</a:t>
            </a:r>
            <a:endParaRPr lang="en-US" altLang="zh-CN" kern="1200" dirty="0">
              <a:latin typeface="+mn-lt"/>
              <a:ea typeface="宋体" panose="02010600030101010101" pitchFamily="2" charset="-122"/>
              <a:cs typeface="+mn-cs"/>
            </a:endParaRPr>
          </a:p>
          <a:p>
            <a:pPr marL="0" indent="0" eaLnBrk="1" hangingPunct="1">
              <a:buSzPct val="75000"/>
              <a:buFont typeface="Monotype Sorts" pitchFamily="2" charset="2"/>
              <a:buNone/>
            </a:pPr>
            <a:endParaRPr lang="zh-CN" altLang="en-US" kern="1200" dirty="0">
              <a:latin typeface="+mn-lt"/>
              <a:ea typeface="宋体" panose="02010600030101010101" pitchFamily="2" charset="-122"/>
              <a:cs typeface="+mn-cs"/>
            </a:endParaRPr>
          </a:p>
          <a:p>
            <a:pPr marL="800100" lvl="2" indent="0" eaLnBrk="1" hangingPunct="1">
              <a:buSzPct val="65000"/>
              <a:buFont typeface="Monotype Sorts" pitchFamily="2" charset="2"/>
              <a:buNone/>
            </a:pPr>
            <a:r>
              <a:rPr lang="en-AU" altLang="en-US" sz="2400" b="1" kern="1200" dirty="0"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  <a:t>try</a:t>
            </a:r>
            <a:r>
              <a:rPr lang="en-US" altLang="en-US" sz="2400" b="1" kern="1200" dirty="0"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  <a:t> (</a:t>
            </a:r>
            <a:r>
              <a:rPr lang="zh-CN" altLang="en-US" sz="2400" b="1" kern="1200" dirty="0">
                <a:latin typeface="Courier New" panose="02070309020205020404" pitchFamily="49" charset="0"/>
                <a:ea typeface="宋体" panose="02010600030101010101" pitchFamily="2" charset="-122"/>
                <a:cs typeface="+mn-cs"/>
              </a:rPr>
              <a:t>声明和创建资源</a:t>
            </a:r>
            <a:r>
              <a:rPr lang="en-US" altLang="en-US" sz="2400" b="1" kern="1200" dirty="0"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  <a:t>) {</a:t>
            </a:r>
          </a:p>
          <a:p>
            <a:pPr marL="800100" lvl="2" indent="0" eaLnBrk="1" hangingPunct="1">
              <a:buSzPct val="65000"/>
              <a:buFont typeface="Monotype Sorts" pitchFamily="2" charset="2"/>
              <a:buNone/>
            </a:pPr>
            <a:r>
              <a:rPr lang="en-US" altLang="zh-CN" sz="2400" b="1" kern="1200" dirty="0">
                <a:latin typeface="Courier New" panose="02070309020205020404" pitchFamily="49" charset="0"/>
                <a:ea typeface="宋体" panose="02010600030101010101" pitchFamily="2" charset="-122"/>
                <a:cs typeface="+mn-cs"/>
              </a:rPr>
              <a:t>   </a:t>
            </a:r>
            <a:r>
              <a:rPr lang="zh-CN" altLang="en-US" sz="2400" b="1" kern="1200" dirty="0">
                <a:latin typeface="Courier New" panose="02070309020205020404" pitchFamily="49" charset="0"/>
                <a:ea typeface="宋体" panose="02010600030101010101" pitchFamily="2" charset="-122"/>
                <a:cs typeface="+mn-cs"/>
              </a:rPr>
              <a:t>使用资源来处理文件</a:t>
            </a:r>
            <a:r>
              <a:rPr lang="en-US" altLang="en-US" sz="2400" b="1" kern="1200" dirty="0"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  <a:t>;</a:t>
            </a:r>
          </a:p>
          <a:p>
            <a:pPr marL="800100" lvl="2" indent="0" eaLnBrk="1" hangingPunct="1">
              <a:buSzPct val="65000"/>
              <a:buFont typeface="Monotype Sorts" pitchFamily="2" charset="2"/>
              <a:buNone/>
            </a:pPr>
            <a:r>
              <a:rPr lang="en-US" altLang="en-US" sz="2400" b="1" kern="1200" dirty="0"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  <a:t>}</a:t>
            </a:r>
          </a:p>
          <a:p>
            <a:pPr marL="0" indent="0" eaLnBrk="1" hangingPunct="1">
              <a:buSzPct val="75000"/>
              <a:buFont typeface="Monotype Sorts" pitchFamily="2" charset="2"/>
              <a:buNone/>
            </a:pPr>
            <a:endParaRPr lang="en-US" altLang="en-US" sz="2600" kern="1200" dirty="0">
              <a:latin typeface="+mn-lt"/>
              <a:ea typeface="+mn-ea"/>
              <a:cs typeface="+mn-cs"/>
            </a:endParaRPr>
          </a:p>
        </p:txBody>
      </p:sp>
      <p:sp>
        <p:nvSpPr>
          <p:cNvPr id="56324" name="Slide Number Placeholder 4"/>
          <p:cNvSpPr txBox="1">
            <a:spLocks noGrp="1"/>
          </p:cNvSpPr>
          <p:nvPr>
            <p:ph type="sldNum" sz="quarter" idx="4"/>
          </p:nvPr>
        </p:nvSpPr>
        <p:spPr/>
        <p:txBody>
          <a:bodyPr wrap="none" lIns="92075" tIns="46038" rIns="92075" bIns="46038" anchor="ctr" anchorCtr="0"/>
          <a:lstStyle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45720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2pPr>
            <a:lvl3pPr marL="91440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3pPr>
            <a:lvl4pPr marL="137160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4pPr>
            <a:lvl5pPr marL="182880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5pPr>
          </a:lstStyle>
          <a:p>
            <a:pPr lvl="0" algn="r"/>
            <a:fld id="{9A0DB2DC-4C9A-4742-B13C-FB6460FD3503}" type="slidenum">
              <a:rPr lang="en-US" altLang="en-US" sz="1400" dirty="0">
                <a:ea typeface="宋体" panose="02010600030101010101" pitchFamily="2" charset="-122"/>
              </a:rPr>
              <a:t>43</a:t>
            </a:fld>
            <a:endParaRPr lang="en-US" altLang="en-US" sz="1400" dirty="0">
              <a:ea typeface="宋体" panose="02010600030101010101" pitchFamily="2" charset="-122"/>
            </a:endParaRPr>
          </a:p>
        </p:txBody>
      </p:sp>
      <p:sp>
        <p:nvSpPr>
          <p:cNvPr id="322564" name="AutoShape 4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2900363" y="5334000"/>
            <a:ext cx="3576638" cy="533400"/>
          </a:xfrm>
          <a:prstGeom prst="actionButtonBlank">
            <a:avLst/>
          </a:prstGeom>
          <a:solidFill>
            <a:srgbClr val="00B050"/>
          </a:solidFill>
          <a:ln>
            <a:noFill/>
          </a:ln>
          <a:effectLst>
            <a:prstShdw prst="shdw17" dist="17961" dir="2700000">
              <a:schemeClr val="tx1">
                <a:gamma/>
                <a:shade val="60000"/>
                <a:invGamma/>
              </a:schemeClr>
            </a:prstShdw>
          </a:effectLst>
        </p:spPr>
        <p:txBody>
          <a:bodyPr wrap="none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2400" b="0" i="0" u="none" strike="noStrike" kern="1200" cap="none" spc="0" normalizeH="0" baseline="0" noProof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Book Antiqua" panose="02040602050305030304" pitchFamily="18" charset="0"/>
                <a:ea typeface="宋体" panose="02010600030101010101" pitchFamily="2" charset="-122"/>
                <a:cs typeface="+mn-cs"/>
                <a:hlinkClick r:id="rId2" action="ppaction://program"/>
              </a:rPr>
              <a:t>WriteDataWithAutoClose</a:t>
            </a:r>
            <a:endParaRPr kumimoji="0" lang="en-US" altLang="zh-CN" sz="2400" b="0" i="0" u="none" strike="noStrike" kern="1200" cap="none" spc="0" normalizeH="0" baseline="0" noProof="0">
              <a:ln>
                <a:noFill/>
              </a:ln>
              <a:solidFill>
                <a:schemeClr val="accent1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6326" name="AutoShape 5">
            <a:hlinkClick r:id="rId3" action="ppaction://program"/>
          </p:cNvPr>
          <p:cNvSpPr/>
          <p:nvPr/>
        </p:nvSpPr>
        <p:spPr>
          <a:xfrm>
            <a:off x="6553200" y="5334000"/>
            <a:ext cx="1371600" cy="533400"/>
          </a:xfrm>
          <a:prstGeom prst="actionButtonBlank">
            <a:avLst/>
          </a:prstGeom>
          <a:solidFill>
            <a:srgbClr val="38A1BA"/>
          </a:solidFill>
          <a:ln w="19050">
            <a:noFill/>
          </a:ln>
          <a:effectLst>
            <a:prstShdw prst="shdw17" dist="17961" dir="2699999">
              <a:srgbClr val="226170"/>
            </a:prstShdw>
          </a:effectLst>
        </p:spPr>
        <p:txBody>
          <a:bodyPr wrap="none" anchor="ctr" anchorCtr="0"/>
          <a:lstStyle/>
          <a:p>
            <a:pPr algn="ctr"/>
            <a:r>
              <a:rPr lang="en-US" altLang="en-US" dirty="0">
                <a:latin typeface="Times New Roman" panose="02020603050405020304" pitchFamily="18" charset="0"/>
              </a:rPr>
              <a:t>Run</a:t>
            </a:r>
          </a:p>
        </p:txBody>
      </p:sp>
      <p:sp>
        <p:nvSpPr>
          <p:cNvPr id="56327" name="AutoShape 6">
            <a:hlinkClick r:id="rId4"/>
          </p:cNvPr>
          <p:cNvSpPr/>
          <p:nvPr/>
        </p:nvSpPr>
        <p:spPr>
          <a:xfrm>
            <a:off x="2667000" y="5024438"/>
            <a:ext cx="468313" cy="576262"/>
          </a:xfrm>
          <a:prstGeom prst="actionButtonDocument">
            <a:avLst/>
          </a:prstGeom>
          <a:solidFill>
            <a:srgbClr val="92D050"/>
          </a:solidFill>
          <a:ln w="9525">
            <a:noFill/>
          </a:ln>
        </p:spPr>
        <p:txBody>
          <a:bodyPr wrap="none" anchor="ctr" anchorCtr="0"/>
          <a:lstStyle/>
          <a:p>
            <a:endParaRPr lang="en-US" altLang="en-US" dirty="0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  <p:transition/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1" name="Rectangle 2"/>
          <p:cNvSpPr>
            <a:spLocks noGrp="1"/>
          </p:cNvSpPr>
          <p:nvPr>
            <p:ph type="title"/>
          </p:nvPr>
        </p:nvSpPr>
        <p:spPr/>
        <p:txBody>
          <a:bodyPr vert="horz" wrap="square" lIns="92075" tIns="46038" rIns="92075" bIns="46038" anchor="ctr" anchorCtr="0"/>
          <a:lstStyle/>
          <a:p>
            <a:pPr eaLnBrk="1" hangingPunct="1">
              <a:buNone/>
            </a:pPr>
            <a:r>
              <a:rPr lang="en-US" altLang="zh-CN" kern="1200" dirty="0">
                <a:latin typeface="Courier New" panose="02070309020205020404" pitchFamily="49" charset="0"/>
                <a:ea typeface="宋体" panose="02010600030101010101" pitchFamily="2" charset="-122"/>
                <a:cs typeface="+mj-cs"/>
              </a:rPr>
              <a:t>使用</a:t>
            </a:r>
            <a:r>
              <a:rPr lang="en-US" altLang="en-US" kern="1200" dirty="0">
                <a:latin typeface="Courier New" panose="02070309020205020404" pitchFamily="49" charset="0"/>
                <a:ea typeface="宋体" panose="02010600030101010101" pitchFamily="2" charset="-122"/>
                <a:cs typeface="+mj-cs"/>
              </a:rPr>
              <a:t>Scanner</a:t>
            </a:r>
            <a:r>
              <a:rPr lang="en-US" altLang="zh-CN" kern="1200" dirty="0">
                <a:latin typeface="Courier New" panose="02070309020205020404" pitchFamily="49" charset="0"/>
                <a:ea typeface="宋体" panose="02010600030101010101" pitchFamily="2" charset="-122"/>
                <a:cs typeface="+mj-cs"/>
              </a:rPr>
              <a:t>读入</a:t>
            </a:r>
            <a:r>
              <a:rPr lang="zh-CN" altLang="en-US" kern="1200" dirty="0">
                <a:latin typeface="Courier New" panose="02070309020205020404" pitchFamily="49" charset="0"/>
                <a:ea typeface="宋体" panose="02010600030101010101" pitchFamily="2" charset="-122"/>
                <a:cs typeface="+mj-cs"/>
              </a:rPr>
              <a:t>数据</a:t>
            </a:r>
            <a:endParaRPr lang="en-US" altLang="en-US" kern="1200" dirty="0">
              <a:latin typeface="Courier New" panose="02070309020205020404" pitchFamily="49" charset="0"/>
              <a:ea typeface="宋体" panose="02010600030101010101" pitchFamily="2" charset="-122"/>
              <a:cs typeface="+mj-cs"/>
            </a:endParaRPr>
          </a:p>
        </p:txBody>
      </p:sp>
      <p:sp>
        <p:nvSpPr>
          <p:cNvPr id="12292" name="Slide Number Placeholder 4"/>
          <p:cNvSpPr txBox="1">
            <a:spLocks noGrp="1"/>
          </p:cNvSpPr>
          <p:nvPr>
            <p:ph type="sldNum" sz="quarter" idx="4"/>
          </p:nvPr>
        </p:nvSpPr>
        <p:spPr/>
        <p:txBody>
          <a:bodyPr wrap="none" lIns="92075" tIns="46038" rIns="92075" bIns="46038" anchor="ctr" anchorCtr="0"/>
          <a:lstStyle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45720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2pPr>
            <a:lvl3pPr marL="91440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3pPr>
            <a:lvl4pPr marL="137160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4pPr>
            <a:lvl5pPr marL="182880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5pPr>
          </a:lstStyle>
          <a:p>
            <a:pPr lvl="0" algn="r"/>
            <a:fld id="{9A0DB2DC-4C9A-4742-B13C-FB6460FD3503}" type="slidenum">
              <a:rPr lang="en-US" altLang="en-US" sz="1400" dirty="0">
                <a:ea typeface="宋体" panose="02010600030101010101" pitchFamily="2" charset="-122"/>
              </a:rPr>
              <a:t>44</a:t>
            </a:fld>
            <a:endParaRPr lang="en-US" altLang="en-US" sz="1400" dirty="0">
              <a:ea typeface="宋体" panose="02010600030101010101" pitchFamily="2" charset="-122"/>
            </a:endParaRPr>
          </a:p>
        </p:txBody>
      </p:sp>
      <p:sp>
        <p:nvSpPr>
          <p:cNvPr id="12293" name="Rectangle 3"/>
          <p:cNvSpPr/>
          <p:nvPr/>
        </p:nvSpPr>
        <p:spPr>
          <a:xfrm>
            <a:off x="2857500" y="2628900"/>
            <a:ext cx="9144000" cy="0"/>
          </a:xfrm>
          <a:prstGeom prst="rect">
            <a:avLst/>
          </a:prstGeom>
          <a:noFill/>
          <a:ln w="12700">
            <a:noFill/>
          </a:ln>
        </p:spPr>
        <p:txBody>
          <a:bodyPr>
            <a:spAutoFit/>
          </a:bodyPr>
          <a:lstStyle/>
          <a:p>
            <a:endParaRPr lang="en-US" altLang="en-US" dirty="0">
              <a:latin typeface="Times New Roman" panose="02020603050405020304" pitchFamily="18" charset="0"/>
            </a:endParaRPr>
          </a:p>
        </p:txBody>
      </p:sp>
      <p:sp>
        <p:nvSpPr>
          <p:cNvPr id="12294" name="Rectangle 4"/>
          <p:cNvSpPr/>
          <p:nvPr/>
        </p:nvSpPr>
        <p:spPr>
          <a:xfrm>
            <a:off x="2714625" y="2571750"/>
            <a:ext cx="9144000" cy="0"/>
          </a:xfrm>
          <a:prstGeom prst="rect">
            <a:avLst/>
          </a:prstGeom>
          <a:noFill/>
          <a:ln w="12700">
            <a:noFill/>
          </a:ln>
        </p:spPr>
        <p:txBody>
          <a:bodyPr>
            <a:spAutoFit/>
          </a:bodyPr>
          <a:lstStyle/>
          <a:p>
            <a:endParaRPr lang="en-US" altLang="en-US" dirty="0">
              <a:latin typeface="Times New Roman" panose="02020603050405020304" pitchFamily="18" charset="0"/>
            </a:endParaRPr>
          </a:p>
        </p:txBody>
      </p:sp>
      <p:sp>
        <p:nvSpPr>
          <p:cNvPr id="12295" name="Rectangle 5"/>
          <p:cNvSpPr/>
          <p:nvPr/>
        </p:nvSpPr>
        <p:spPr>
          <a:xfrm>
            <a:off x="0" y="2274888"/>
            <a:ext cx="9144000" cy="0"/>
          </a:xfrm>
          <a:prstGeom prst="rect">
            <a:avLst/>
          </a:prstGeom>
          <a:noFill/>
          <a:ln w="12700">
            <a:noFill/>
          </a:ln>
        </p:spPr>
        <p:txBody>
          <a:bodyPr wrap="none" anchor="ctr" anchorCtr="0">
            <a:spAutoFit/>
          </a:bodyPr>
          <a:lstStyle/>
          <a:p>
            <a:endParaRPr lang="en-US" altLang="en-US" dirty="0">
              <a:latin typeface="Times New Roman" panose="02020603050405020304" pitchFamily="18" charset="0"/>
            </a:endParaRPr>
          </a:p>
        </p:txBody>
      </p:sp>
      <p:graphicFrame>
        <p:nvGraphicFramePr>
          <p:cNvPr id="12290" name="Object 6"/>
          <p:cNvGraphicFramePr>
            <a:graphicFrameLocks noChangeAspect="1"/>
          </p:cNvGraphicFramePr>
          <p:nvPr/>
        </p:nvGraphicFramePr>
        <p:xfrm>
          <a:off x="387350" y="1139825"/>
          <a:ext cx="8680450" cy="44513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2" imgW="4508500" imgH="2311400" progId="Word.Picture.8">
                  <p:embed/>
                </p:oleObj>
              </mc:Choice>
              <mc:Fallback>
                <p:oleObj r:id="rId2" imgW="4508500" imgH="2311400" progId="Word.Picture.8">
                  <p:embed/>
                  <p:pic>
                    <p:nvPicPr>
                      <p:cNvPr id="0" name="图片 3082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387350" y="1139825"/>
                        <a:ext cx="8680450" cy="445135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321543" name="AutoShape 7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5105400" y="5867400"/>
            <a:ext cx="2057400" cy="533400"/>
          </a:xfrm>
          <a:prstGeom prst="actionButtonBlank">
            <a:avLst/>
          </a:prstGeom>
          <a:solidFill>
            <a:srgbClr val="00B050"/>
          </a:solidFill>
          <a:ln>
            <a:noFill/>
          </a:ln>
          <a:effectLst>
            <a:prstShdw prst="shdw17" dist="17961" dir="2700000">
              <a:schemeClr val="tx1">
                <a:gamma/>
                <a:shade val="60000"/>
                <a:invGamma/>
              </a:schemeClr>
            </a:prstShdw>
          </a:effectLst>
        </p:spPr>
        <p:txBody>
          <a:bodyPr wrap="none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2400" b="0" i="0" u="none" strike="noStrike" kern="1200" cap="none" spc="0" normalizeH="0" baseline="0" noProof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Book Antiqua" panose="02040602050305030304" pitchFamily="18" charset="0"/>
                <a:ea typeface="宋体" panose="02010600030101010101" pitchFamily="2" charset="-122"/>
                <a:cs typeface="+mn-cs"/>
                <a:hlinkClick r:id="rId4" action="ppaction://program"/>
              </a:rPr>
              <a:t>ReadData</a:t>
            </a:r>
            <a:endParaRPr kumimoji="0" lang="en-US" altLang="zh-CN" sz="2400" b="0" i="0" u="none" strike="noStrike" kern="1200" cap="none" spc="0" normalizeH="0" baseline="0" noProof="0">
              <a:ln>
                <a:noFill/>
              </a:ln>
              <a:solidFill>
                <a:schemeClr val="accent1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2297" name="AutoShape 8">
            <a:hlinkClick r:id="rId5" action="ppaction://program"/>
          </p:cNvPr>
          <p:cNvSpPr/>
          <p:nvPr/>
        </p:nvSpPr>
        <p:spPr>
          <a:xfrm>
            <a:off x="7391400" y="5867400"/>
            <a:ext cx="1371600" cy="533400"/>
          </a:xfrm>
          <a:prstGeom prst="actionButtonBlank">
            <a:avLst/>
          </a:prstGeom>
          <a:solidFill>
            <a:srgbClr val="38A1BA"/>
          </a:solidFill>
          <a:ln w="19050">
            <a:noFill/>
          </a:ln>
          <a:effectLst>
            <a:prstShdw prst="shdw17" dist="17961" dir="2699999">
              <a:srgbClr val="226170"/>
            </a:prstShdw>
          </a:effectLst>
        </p:spPr>
        <p:txBody>
          <a:bodyPr wrap="none" anchor="ctr" anchorCtr="0"/>
          <a:lstStyle/>
          <a:p>
            <a:pPr algn="ctr"/>
            <a:r>
              <a:rPr lang="en-US" altLang="en-US" dirty="0">
                <a:latin typeface="Times New Roman" panose="02020603050405020304" pitchFamily="18" charset="0"/>
              </a:rPr>
              <a:t>Run</a:t>
            </a:r>
          </a:p>
        </p:txBody>
      </p:sp>
      <p:sp>
        <p:nvSpPr>
          <p:cNvPr id="12298" name="AutoShape 9">
            <a:hlinkClick r:id="rId6"/>
          </p:cNvPr>
          <p:cNvSpPr/>
          <p:nvPr/>
        </p:nvSpPr>
        <p:spPr>
          <a:xfrm>
            <a:off x="4572000" y="5867400"/>
            <a:ext cx="468313" cy="576263"/>
          </a:xfrm>
          <a:prstGeom prst="actionButtonDocument">
            <a:avLst/>
          </a:prstGeom>
          <a:solidFill>
            <a:srgbClr val="92D050"/>
          </a:solidFill>
          <a:ln w="9525">
            <a:noFill/>
          </a:ln>
        </p:spPr>
        <p:txBody>
          <a:bodyPr wrap="none" anchor="ctr" anchorCtr="0"/>
          <a:lstStyle/>
          <a:p>
            <a:endParaRPr lang="en-US" altLang="en-US" dirty="0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  <p:transition/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2"/>
          <p:cNvSpPr>
            <a:spLocks noGrp="1"/>
          </p:cNvSpPr>
          <p:nvPr>
            <p:ph type="title"/>
          </p:nvPr>
        </p:nvSpPr>
        <p:spPr>
          <a:xfrm>
            <a:off x="685800" y="152400"/>
            <a:ext cx="7772400" cy="819150"/>
          </a:xfrm>
        </p:spPr>
        <p:txBody>
          <a:bodyPr vert="horz" wrap="square" lIns="92075" tIns="46038" rIns="92075" bIns="46038" anchor="ctr" anchorCtr="0"/>
          <a:lstStyle/>
          <a:p>
            <a:pPr eaLnBrk="1" hangingPunct="1">
              <a:buNone/>
            </a:pPr>
            <a:r>
              <a:rPr lang="zh-CN" altLang="en-US" kern="1200" dirty="0">
                <a:latin typeface="Courier New" panose="02070309020205020404" pitchFamily="49" charset="0"/>
                <a:ea typeface="宋体" panose="02010600030101010101" pitchFamily="2" charset="-122"/>
                <a:cs typeface="+mj-cs"/>
              </a:rPr>
              <a:t>示例学习：替换文本</a:t>
            </a:r>
          </a:p>
        </p:txBody>
      </p:sp>
      <p:sp>
        <p:nvSpPr>
          <p:cNvPr id="57347" name="Rectangle 3"/>
          <p:cNvSpPr>
            <a:spLocks noGrp="1"/>
          </p:cNvSpPr>
          <p:nvPr>
            <p:ph idx="1"/>
          </p:nvPr>
        </p:nvSpPr>
        <p:spPr>
          <a:xfrm>
            <a:off x="228600" y="1219200"/>
            <a:ext cx="8686800" cy="3581400"/>
          </a:xfrm>
        </p:spPr>
        <p:txBody>
          <a:bodyPr vert="horz" wrap="square" lIns="92075" tIns="46038" rIns="92075" bIns="46038" anchor="t" anchorCtr="0"/>
          <a:lstStyle/>
          <a:p>
            <a:pPr marL="0" indent="0" eaLnBrk="1" hangingPunct="1">
              <a:buSzPct val="75000"/>
              <a:buFont typeface="Monotype Sorts" pitchFamily="2" charset="2"/>
              <a:buNone/>
            </a:pPr>
            <a:r>
              <a:rPr lang="zh-CN" altLang="en-US" sz="2600" kern="1200" dirty="0">
                <a:latin typeface="+mn-lt"/>
                <a:ea typeface="宋体" panose="02010600030101010101" pitchFamily="2" charset="-122"/>
                <a:cs typeface="+mn-cs"/>
              </a:rPr>
              <a:t>假设编写一个名为</a:t>
            </a:r>
            <a:r>
              <a:rPr lang="en-US" altLang="zh-CN" sz="2600" kern="1200" dirty="0">
                <a:latin typeface="+mn-lt"/>
                <a:ea typeface="宋体" panose="02010600030101010101" pitchFamily="2" charset="-122"/>
                <a:cs typeface="+mn-cs"/>
              </a:rPr>
              <a:t>ReplaceText</a:t>
            </a:r>
            <a:r>
              <a:rPr lang="zh-CN" altLang="en-US" sz="2600" kern="1200" dirty="0">
                <a:latin typeface="+mn-lt"/>
                <a:ea typeface="宋体" panose="02010600030101010101" pitchFamily="2" charset="-122"/>
                <a:cs typeface="+mn-cs"/>
              </a:rPr>
              <a:t>的程序，用一个新字符串替换文本文件中所有出现某个字符串的地方。文件名和字符串都作为命令行参数传递，如下所示：</a:t>
            </a:r>
            <a:endParaRPr lang="zh-CN" altLang="en-US" sz="2600" u="sng" kern="1200" dirty="0">
              <a:latin typeface="+mn-lt"/>
              <a:ea typeface="宋体" panose="02010600030101010101" pitchFamily="2" charset="-122"/>
              <a:cs typeface="+mn-cs"/>
            </a:endParaRPr>
          </a:p>
          <a:p>
            <a:pPr lvl="1" eaLnBrk="1" hangingPunct="1">
              <a:buFontTx/>
              <a:buNone/>
            </a:pPr>
            <a:r>
              <a:rPr lang="en-US" altLang="en-US" sz="2200" kern="1200" dirty="0">
                <a:latin typeface="+mn-lt"/>
                <a:ea typeface="+mn-ea"/>
                <a:cs typeface="+mn-cs"/>
              </a:rPr>
              <a:t>java ReplaceText sourceFile targetFile oldString newString</a:t>
            </a:r>
          </a:p>
          <a:p>
            <a:pPr marL="0" indent="0" eaLnBrk="1" hangingPunct="1">
              <a:buSzPct val="75000"/>
              <a:buFont typeface="Monotype Sorts" pitchFamily="2" charset="2"/>
              <a:buNone/>
            </a:pPr>
            <a:r>
              <a:rPr lang="zh-CN" altLang="en-US" sz="2600" kern="1200" dirty="0">
                <a:latin typeface="+mn-lt"/>
                <a:ea typeface="宋体" panose="02010600030101010101" pitchFamily="2" charset="-122"/>
                <a:cs typeface="+mn-cs"/>
              </a:rPr>
              <a:t>例如，调用</a:t>
            </a:r>
            <a:endParaRPr lang="zh-CN" altLang="en-US" sz="2600" u="sng" kern="1200" dirty="0">
              <a:latin typeface="+mn-lt"/>
              <a:ea typeface="宋体" panose="02010600030101010101" pitchFamily="2" charset="-122"/>
              <a:cs typeface="+mn-cs"/>
            </a:endParaRPr>
          </a:p>
          <a:p>
            <a:pPr lvl="1" eaLnBrk="1" hangingPunct="1">
              <a:buFontTx/>
              <a:buNone/>
            </a:pPr>
            <a:r>
              <a:rPr lang="en-US" altLang="en-US" sz="2200" kern="1200" dirty="0">
                <a:latin typeface="+mn-lt"/>
                <a:ea typeface="+mn-ea"/>
                <a:cs typeface="+mn-cs"/>
              </a:rPr>
              <a:t>java ReplaceText FormatString.java t.txt StringBuilder StringBuffer</a:t>
            </a:r>
          </a:p>
          <a:p>
            <a:pPr marL="0" indent="0" eaLnBrk="1" hangingPunct="1">
              <a:buSzPct val="75000"/>
              <a:buFont typeface="Monotype Sorts" pitchFamily="2" charset="2"/>
              <a:buNone/>
            </a:pPr>
            <a:r>
              <a:rPr lang="zh-CN" altLang="en-US" sz="2600" kern="1200" dirty="0">
                <a:latin typeface="+mn-lt"/>
                <a:ea typeface="宋体" panose="02010600030101010101" pitchFamily="2" charset="-122"/>
                <a:cs typeface="+mn-cs"/>
              </a:rPr>
              <a:t>就会用</a:t>
            </a:r>
            <a:r>
              <a:rPr lang="en-US" altLang="zh-CN" sz="2600" kern="1200" dirty="0">
                <a:latin typeface="+mn-lt"/>
                <a:ea typeface="宋体" panose="02010600030101010101" pitchFamily="2" charset="-122"/>
                <a:cs typeface="+mn-cs"/>
              </a:rPr>
              <a:t>StringBuffer</a:t>
            </a:r>
            <a:r>
              <a:rPr lang="zh-CN" altLang="en-US" sz="2600" kern="1200" dirty="0">
                <a:latin typeface="+mn-lt"/>
                <a:ea typeface="宋体" panose="02010600030101010101" pitchFamily="2" charset="-122"/>
                <a:cs typeface="+mn-cs"/>
              </a:rPr>
              <a:t>替换</a:t>
            </a:r>
            <a:r>
              <a:rPr lang="en-US" altLang="zh-CN" sz="2600" kern="1200" dirty="0">
                <a:latin typeface="+mn-lt"/>
                <a:ea typeface="宋体" panose="02010600030101010101" pitchFamily="2" charset="-122"/>
                <a:cs typeface="+mn-cs"/>
              </a:rPr>
              <a:t>FormatString.java</a:t>
            </a:r>
            <a:r>
              <a:rPr lang="zh-CN" altLang="en-US" sz="2600" kern="1200" dirty="0">
                <a:latin typeface="+mn-lt"/>
                <a:ea typeface="宋体" panose="02010600030101010101" pitchFamily="2" charset="-122"/>
                <a:cs typeface="+mn-cs"/>
              </a:rPr>
              <a:t>中所有出现的</a:t>
            </a:r>
            <a:r>
              <a:rPr lang="en-US" altLang="zh-CN" sz="2600" kern="1200" dirty="0">
                <a:latin typeface="+mn-lt"/>
                <a:ea typeface="宋体" panose="02010600030101010101" pitchFamily="2" charset="-122"/>
                <a:cs typeface="+mn-cs"/>
              </a:rPr>
              <a:t>StringBuilder</a:t>
            </a:r>
            <a:r>
              <a:rPr lang="zh-CN" altLang="en-US" sz="2600" kern="1200" dirty="0">
                <a:latin typeface="+mn-lt"/>
                <a:ea typeface="宋体" panose="02010600030101010101" pitchFamily="2" charset="-122"/>
                <a:cs typeface="+mn-cs"/>
              </a:rPr>
              <a:t>，然后将新文件保存在</a:t>
            </a:r>
            <a:r>
              <a:rPr lang="en-US" altLang="zh-CN" sz="2600" kern="1200" dirty="0">
                <a:latin typeface="+mn-lt"/>
                <a:ea typeface="宋体" panose="02010600030101010101" pitchFamily="2" charset="-122"/>
                <a:cs typeface="+mn-cs"/>
              </a:rPr>
              <a:t>t.txt</a:t>
            </a:r>
            <a:r>
              <a:rPr lang="zh-CN" altLang="en-US" sz="2600" kern="1200" dirty="0">
                <a:latin typeface="+mn-lt"/>
                <a:ea typeface="宋体" panose="02010600030101010101" pitchFamily="2" charset="-122"/>
                <a:cs typeface="+mn-cs"/>
              </a:rPr>
              <a:t>中。</a:t>
            </a:r>
          </a:p>
        </p:txBody>
      </p:sp>
      <p:sp>
        <p:nvSpPr>
          <p:cNvPr id="57348" name="Slide Number Placeholder 4"/>
          <p:cNvSpPr txBox="1">
            <a:spLocks noGrp="1"/>
          </p:cNvSpPr>
          <p:nvPr>
            <p:ph type="sldNum" sz="quarter" idx="4"/>
          </p:nvPr>
        </p:nvSpPr>
        <p:spPr/>
        <p:txBody>
          <a:bodyPr wrap="none" lIns="92075" tIns="46038" rIns="92075" bIns="46038" anchor="ctr" anchorCtr="0"/>
          <a:lstStyle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45720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2pPr>
            <a:lvl3pPr marL="91440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3pPr>
            <a:lvl4pPr marL="137160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4pPr>
            <a:lvl5pPr marL="182880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5pPr>
          </a:lstStyle>
          <a:p>
            <a:pPr lvl="0" algn="r"/>
            <a:fld id="{9A0DB2DC-4C9A-4742-B13C-FB6460FD3503}" type="slidenum">
              <a:rPr lang="en-US" altLang="en-US" sz="1400" dirty="0">
                <a:ea typeface="宋体" panose="02010600030101010101" pitchFamily="2" charset="-122"/>
              </a:rPr>
              <a:t>45</a:t>
            </a:fld>
            <a:endParaRPr lang="en-US" altLang="en-US" sz="1400" dirty="0">
              <a:ea typeface="宋体" panose="02010600030101010101" pitchFamily="2" charset="-122"/>
            </a:endParaRPr>
          </a:p>
        </p:txBody>
      </p:sp>
      <p:sp>
        <p:nvSpPr>
          <p:cNvPr id="322564" name="AutoShape 4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4267200" y="5334000"/>
            <a:ext cx="2057400" cy="533400"/>
          </a:xfrm>
          <a:prstGeom prst="actionButtonBlank">
            <a:avLst/>
          </a:prstGeom>
          <a:solidFill>
            <a:srgbClr val="00B050"/>
          </a:solidFill>
          <a:ln>
            <a:noFill/>
          </a:ln>
          <a:effectLst>
            <a:prstShdw prst="shdw17" dist="17961" dir="2700000">
              <a:schemeClr val="tx1">
                <a:gamma/>
                <a:shade val="60000"/>
                <a:invGamma/>
              </a:schemeClr>
            </a:prstShdw>
          </a:effectLst>
        </p:spPr>
        <p:txBody>
          <a:bodyPr wrap="none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2400" b="0" i="0" u="none" strike="noStrike" kern="1200" cap="none" spc="0" normalizeH="0" baseline="0" noProof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Book Antiqua" panose="02040602050305030304" pitchFamily="18" charset="0"/>
                <a:ea typeface="宋体" panose="02010600030101010101" pitchFamily="2" charset="-122"/>
                <a:cs typeface="+mn-cs"/>
                <a:hlinkClick r:id="rId2" action="ppaction://program"/>
              </a:rPr>
              <a:t>ReplaceText</a:t>
            </a:r>
            <a:endParaRPr kumimoji="0" lang="en-US" altLang="zh-CN" sz="2400" b="0" i="0" u="none" strike="noStrike" kern="1200" cap="none" spc="0" normalizeH="0" baseline="0" noProof="0">
              <a:ln>
                <a:noFill/>
              </a:ln>
              <a:solidFill>
                <a:schemeClr val="accent1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7350" name="AutoShape 5">
            <a:hlinkClick r:id="rId3" action="ppaction://program"/>
          </p:cNvPr>
          <p:cNvSpPr/>
          <p:nvPr/>
        </p:nvSpPr>
        <p:spPr>
          <a:xfrm>
            <a:off x="6553200" y="5334000"/>
            <a:ext cx="1371600" cy="533400"/>
          </a:xfrm>
          <a:prstGeom prst="actionButtonBlank">
            <a:avLst/>
          </a:prstGeom>
          <a:solidFill>
            <a:srgbClr val="38A1BA"/>
          </a:solidFill>
          <a:ln w="19050">
            <a:noFill/>
          </a:ln>
          <a:effectLst>
            <a:prstShdw prst="shdw17" dist="17961" dir="2699999">
              <a:srgbClr val="226170"/>
            </a:prstShdw>
          </a:effectLst>
        </p:spPr>
        <p:txBody>
          <a:bodyPr wrap="none" anchor="ctr" anchorCtr="0"/>
          <a:lstStyle/>
          <a:p>
            <a:pPr algn="ctr"/>
            <a:r>
              <a:rPr lang="en-US" altLang="en-US" dirty="0">
                <a:latin typeface="Times New Roman" panose="02020603050405020304" pitchFamily="18" charset="0"/>
              </a:rPr>
              <a:t>Run</a:t>
            </a:r>
          </a:p>
        </p:txBody>
      </p:sp>
      <p:sp>
        <p:nvSpPr>
          <p:cNvPr id="57351" name="AutoShape 6">
            <a:hlinkClick r:id="rId4"/>
          </p:cNvPr>
          <p:cNvSpPr/>
          <p:nvPr/>
        </p:nvSpPr>
        <p:spPr>
          <a:xfrm>
            <a:off x="3657600" y="5334000"/>
            <a:ext cx="468313" cy="576263"/>
          </a:xfrm>
          <a:prstGeom prst="actionButtonDocument">
            <a:avLst/>
          </a:prstGeom>
          <a:solidFill>
            <a:srgbClr val="92D050"/>
          </a:solidFill>
          <a:ln w="9525">
            <a:noFill/>
          </a:ln>
        </p:spPr>
        <p:txBody>
          <a:bodyPr wrap="none" anchor="ctr" anchorCtr="0"/>
          <a:lstStyle/>
          <a:p>
            <a:endParaRPr lang="en-US" altLang="en-US" dirty="0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  <p:transition/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2"/>
          <p:cNvSpPr>
            <a:spLocks noGrp="1"/>
          </p:cNvSpPr>
          <p:nvPr>
            <p:ph type="title"/>
          </p:nvPr>
        </p:nvSpPr>
        <p:spPr/>
        <p:txBody>
          <a:bodyPr vert="horz" wrap="square" lIns="92075" tIns="46038" rIns="92075" bIns="46038" anchor="ctr" anchorCtr="0"/>
          <a:lstStyle/>
          <a:p>
            <a:pPr eaLnBrk="1" hangingPunct="1">
              <a:buNone/>
            </a:pPr>
            <a:r>
              <a:rPr lang="zh-CN" altLang="en-US" kern="1200" dirty="0">
                <a:latin typeface="Courier New" panose="02070309020205020404" pitchFamily="49" charset="0"/>
                <a:ea typeface="宋体" panose="02010600030101010101" pitchFamily="2" charset="-122"/>
                <a:cs typeface="+mj-cs"/>
              </a:rPr>
              <a:t>从</a:t>
            </a:r>
            <a:r>
              <a:rPr lang="en-US" altLang="zh-CN" kern="1200" dirty="0">
                <a:latin typeface="Courier New" panose="02070309020205020404" pitchFamily="49" charset="0"/>
                <a:ea typeface="宋体" panose="02010600030101010101" pitchFamily="2" charset="-122"/>
                <a:cs typeface="+mj-cs"/>
              </a:rPr>
              <a:t>Web</a:t>
            </a:r>
            <a:r>
              <a:rPr lang="zh-CN" altLang="en-US" kern="1200" dirty="0">
                <a:latin typeface="Courier New" panose="02070309020205020404" pitchFamily="49" charset="0"/>
                <a:ea typeface="宋体" panose="02010600030101010101" pitchFamily="2" charset="-122"/>
                <a:cs typeface="+mj-cs"/>
              </a:rPr>
              <a:t>上读取数据</a:t>
            </a:r>
          </a:p>
        </p:txBody>
      </p:sp>
      <p:sp>
        <p:nvSpPr>
          <p:cNvPr id="58371" name="Rectangle 3"/>
          <p:cNvSpPr>
            <a:spLocks noGrp="1"/>
          </p:cNvSpPr>
          <p:nvPr>
            <p:ph idx="1"/>
          </p:nvPr>
        </p:nvSpPr>
        <p:spPr/>
        <p:txBody>
          <a:bodyPr vert="horz" wrap="square" lIns="92075" tIns="46038" rIns="92075" bIns="46038" anchor="t" anchorCtr="0"/>
          <a:lstStyle/>
          <a:p>
            <a:pPr marL="0" indent="0" eaLnBrk="1" hangingPunct="1">
              <a:buSzPct val="75000"/>
              <a:buFont typeface="Monotype Sorts" pitchFamily="2" charset="2"/>
              <a:buNone/>
            </a:pPr>
            <a:r>
              <a:rPr lang="zh-CN" altLang="en-US" sz="3600" kern="1200" dirty="0">
                <a:latin typeface="+mn-lt"/>
                <a:ea typeface="宋体" panose="02010600030101010101" pitchFamily="2" charset="-122"/>
                <a:cs typeface="+mn-cs"/>
              </a:rPr>
              <a:t>如同从电脑中的文件中读取数据一样，也可以从</a:t>
            </a:r>
            <a:r>
              <a:rPr lang="en-US" altLang="zh-CN" sz="3600" kern="1200" dirty="0">
                <a:latin typeface="+mn-lt"/>
                <a:ea typeface="宋体" panose="02010600030101010101" pitchFamily="2" charset="-122"/>
                <a:cs typeface="+mn-cs"/>
              </a:rPr>
              <a:t>Web</a:t>
            </a:r>
            <a:r>
              <a:rPr lang="zh-CN" altLang="en-US" sz="3600" kern="1200" dirty="0">
                <a:latin typeface="+mn-lt"/>
                <a:ea typeface="宋体" panose="02010600030101010101" pitchFamily="2" charset="-122"/>
                <a:cs typeface="+mn-cs"/>
              </a:rPr>
              <a:t>上的文件中读取数据。</a:t>
            </a:r>
          </a:p>
        </p:txBody>
      </p:sp>
      <p:sp>
        <p:nvSpPr>
          <p:cNvPr id="58372" name="Slide Number Placeholder 4"/>
          <p:cNvSpPr txBox="1">
            <a:spLocks noGrp="1"/>
          </p:cNvSpPr>
          <p:nvPr>
            <p:ph type="sldNum" sz="quarter" idx="4"/>
          </p:nvPr>
        </p:nvSpPr>
        <p:spPr/>
        <p:txBody>
          <a:bodyPr wrap="none" lIns="92075" tIns="46038" rIns="92075" bIns="46038" anchor="ctr" anchorCtr="0"/>
          <a:lstStyle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45720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2pPr>
            <a:lvl3pPr marL="91440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3pPr>
            <a:lvl4pPr marL="137160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4pPr>
            <a:lvl5pPr marL="182880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5pPr>
          </a:lstStyle>
          <a:p>
            <a:pPr lvl="0" algn="r"/>
            <a:fld id="{9A0DB2DC-4C9A-4742-B13C-FB6460FD3503}" type="slidenum">
              <a:rPr lang="en-US" altLang="en-US" sz="1400" dirty="0">
                <a:ea typeface="宋体" panose="02010600030101010101" pitchFamily="2" charset="-122"/>
              </a:rPr>
              <a:t>46</a:t>
            </a:fld>
            <a:endParaRPr lang="en-US" altLang="en-US" sz="1400" dirty="0">
              <a:ea typeface="宋体" panose="02010600030101010101" pitchFamily="2" charset="-122"/>
            </a:endParaRPr>
          </a:p>
        </p:txBody>
      </p:sp>
      <p:sp>
        <p:nvSpPr>
          <p:cNvPr id="58373" name="Rectangle 7"/>
          <p:cNvSpPr/>
          <p:nvPr/>
        </p:nvSpPr>
        <p:spPr>
          <a:xfrm>
            <a:off x="0" y="2514600"/>
            <a:ext cx="9144000" cy="0"/>
          </a:xfrm>
          <a:prstGeom prst="rect">
            <a:avLst/>
          </a:prstGeom>
          <a:noFill/>
          <a:ln w="12700">
            <a:noFill/>
          </a:ln>
        </p:spPr>
        <p:txBody>
          <a:bodyPr wrap="none" anchor="ctr" anchorCtr="0">
            <a:spAutoFit/>
          </a:bodyPr>
          <a:lstStyle/>
          <a:p>
            <a:endParaRPr lang="en-US" altLang="en-US" dirty="0">
              <a:latin typeface="Times New Roman" panose="02020603050405020304" pitchFamily="18" charset="0"/>
            </a:endParaRPr>
          </a:p>
        </p:txBody>
      </p:sp>
      <p:pic>
        <p:nvPicPr>
          <p:cNvPr id="58374" name="Picture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1000" y="3048000"/>
            <a:ext cx="8158163" cy="2590800"/>
          </a:xfrm>
          <a:prstGeom prst="rect">
            <a:avLst/>
          </a:prstGeom>
          <a:noFill/>
          <a:ln w="12700">
            <a:noFill/>
          </a:ln>
        </p:spPr>
      </p:pic>
    </p:spTree>
  </p:cSld>
  <p:clrMapOvr>
    <a:masterClrMapping/>
  </p:clrMapOvr>
  <p:transition/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2"/>
          <p:cNvSpPr>
            <a:spLocks noGrp="1"/>
          </p:cNvSpPr>
          <p:nvPr>
            <p:ph type="title"/>
          </p:nvPr>
        </p:nvSpPr>
        <p:spPr/>
        <p:txBody>
          <a:bodyPr vert="horz" wrap="square" lIns="92075" tIns="46038" rIns="92075" bIns="46038" anchor="ctr" anchorCtr="0"/>
          <a:lstStyle/>
          <a:p>
            <a:pPr eaLnBrk="1" hangingPunct="1">
              <a:buNone/>
            </a:pPr>
            <a:r>
              <a:rPr lang="zh-CN" altLang="en-US" kern="1200" dirty="0">
                <a:latin typeface="Courier New" panose="02070309020205020404" pitchFamily="49" charset="0"/>
                <a:ea typeface="宋体" panose="02010600030101010101" pitchFamily="2" charset="-122"/>
                <a:cs typeface="+mj-cs"/>
              </a:rPr>
              <a:t>从</a:t>
            </a:r>
            <a:r>
              <a:rPr lang="en-US" altLang="zh-CN" kern="1200" dirty="0">
                <a:latin typeface="Courier New" panose="02070309020205020404" pitchFamily="49" charset="0"/>
                <a:ea typeface="宋体" panose="02010600030101010101" pitchFamily="2" charset="-122"/>
                <a:cs typeface="+mj-cs"/>
              </a:rPr>
              <a:t>Web</a:t>
            </a:r>
            <a:r>
              <a:rPr lang="zh-CN" altLang="en-US" kern="1200" dirty="0">
                <a:latin typeface="Courier New" panose="02070309020205020404" pitchFamily="49" charset="0"/>
                <a:ea typeface="宋体" panose="02010600030101010101" pitchFamily="2" charset="-122"/>
                <a:cs typeface="+mj-cs"/>
              </a:rPr>
              <a:t>上读取数据</a:t>
            </a:r>
            <a:endParaRPr lang="en-US" altLang="en-US" kern="1200" dirty="0">
              <a:latin typeface="Courier New" panose="02070309020205020404" pitchFamily="49" charset="0"/>
              <a:ea typeface="宋体" panose="02010600030101010101" pitchFamily="2" charset="-122"/>
              <a:cs typeface="+mj-cs"/>
            </a:endParaRPr>
          </a:p>
        </p:txBody>
      </p:sp>
      <p:sp>
        <p:nvSpPr>
          <p:cNvPr id="59395" name="Rectangle 3"/>
          <p:cNvSpPr>
            <a:spLocks noGrp="1"/>
          </p:cNvSpPr>
          <p:nvPr>
            <p:ph idx="1"/>
          </p:nvPr>
        </p:nvSpPr>
        <p:spPr/>
        <p:txBody>
          <a:bodyPr vert="horz" wrap="square" lIns="92075" tIns="46038" rIns="92075" bIns="46038" anchor="t" anchorCtr="0"/>
          <a:lstStyle/>
          <a:p>
            <a:pPr marL="0" indent="0" eaLnBrk="1" hangingPunct="1">
              <a:buSzPct val="75000"/>
              <a:buFont typeface="Monotype Sorts" pitchFamily="2" charset="2"/>
              <a:buNone/>
            </a:pPr>
            <a:r>
              <a:rPr lang="en-US" altLang="en-US" sz="2400" kern="1200" dirty="0">
                <a:latin typeface="+mn-lt"/>
                <a:ea typeface="+mn-ea"/>
                <a:cs typeface="+mn-cs"/>
              </a:rPr>
              <a:t>URL url = </a:t>
            </a:r>
            <a:r>
              <a:rPr lang="en-US" altLang="en-US" sz="2400" b="1" kern="1200" dirty="0">
                <a:latin typeface="+mn-lt"/>
                <a:ea typeface="+mn-ea"/>
                <a:cs typeface="+mn-cs"/>
              </a:rPr>
              <a:t>new</a:t>
            </a:r>
            <a:r>
              <a:rPr lang="en-US" altLang="en-US" sz="2400" kern="1200" dirty="0">
                <a:latin typeface="+mn-lt"/>
                <a:ea typeface="+mn-ea"/>
                <a:cs typeface="+mn-cs"/>
              </a:rPr>
              <a:t> URL(</a:t>
            </a:r>
            <a:r>
              <a:rPr lang="en-US" altLang="en-US" sz="2400" b="1" kern="1200" dirty="0">
                <a:latin typeface="+mn-lt"/>
                <a:ea typeface="+mn-ea"/>
                <a:cs typeface="+mn-cs"/>
              </a:rPr>
              <a:t>"www.google.com/index.html"</a:t>
            </a:r>
            <a:r>
              <a:rPr lang="en-US" altLang="en-US" sz="2400" kern="1200" dirty="0">
                <a:latin typeface="+mn-lt"/>
                <a:ea typeface="+mn-ea"/>
                <a:cs typeface="+mn-cs"/>
              </a:rPr>
              <a:t>);</a:t>
            </a:r>
          </a:p>
          <a:p>
            <a:pPr marL="0" indent="0" eaLnBrk="1" hangingPunct="1">
              <a:buSzPct val="75000"/>
              <a:buFont typeface="Monotype Sorts" pitchFamily="2" charset="2"/>
              <a:buNone/>
            </a:pPr>
            <a:endParaRPr lang="en-US" altLang="en-US" kern="1200" dirty="0">
              <a:latin typeface="+mn-lt"/>
              <a:ea typeface="+mn-ea"/>
              <a:cs typeface="+mn-cs"/>
            </a:endParaRPr>
          </a:p>
          <a:p>
            <a:pPr marL="0" indent="0" eaLnBrk="1" hangingPunct="1">
              <a:buSzPct val="75000"/>
              <a:buFont typeface="Monotype Sorts" pitchFamily="2" charset="2"/>
              <a:buNone/>
            </a:pPr>
            <a:r>
              <a:rPr lang="zh-CN" altLang="en-US" kern="1200" dirty="0">
                <a:latin typeface="+mn-lt"/>
                <a:ea typeface="宋体" panose="02010600030101010101" pitchFamily="2" charset="-122"/>
                <a:cs typeface="+mn-cs"/>
              </a:rPr>
              <a:t>创建</a:t>
            </a:r>
            <a:r>
              <a:rPr lang="en-US" altLang="en-US" kern="1200" dirty="0">
                <a:latin typeface="+mn-lt"/>
                <a:ea typeface="+mn-ea"/>
                <a:cs typeface="+mn-cs"/>
              </a:rPr>
              <a:t> </a:t>
            </a:r>
            <a:r>
              <a:rPr lang="en-US" altLang="en-US" b="1" kern="1200" dirty="0">
                <a:latin typeface="+mn-lt"/>
                <a:ea typeface="+mn-ea"/>
                <a:cs typeface="+mn-cs"/>
              </a:rPr>
              <a:t>URL</a:t>
            </a:r>
            <a:r>
              <a:rPr lang="en-US" altLang="en-US" kern="1200" dirty="0">
                <a:latin typeface="+mn-lt"/>
                <a:ea typeface="+mn-ea"/>
                <a:cs typeface="+mn-cs"/>
              </a:rPr>
              <a:t> </a:t>
            </a:r>
            <a:r>
              <a:rPr lang="zh-CN" altLang="en-US" kern="1200" dirty="0">
                <a:latin typeface="+mn-lt"/>
                <a:ea typeface="宋体" panose="02010600030101010101" pitchFamily="2" charset="-122"/>
                <a:cs typeface="+mn-cs"/>
              </a:rPr>
              <a:t>对象后</a:t>
            </a:r>
            <a:r>
              <a:rPr lang="en-US" altLang="en-US" kern="1200" dirty="0">
                <a:latin typeface="+mn-lt"/>
                <a:ea typeface="+mn-ea"/>
                <a:cs typeface="+mn-cs"/>
              </a:rPr>
              <a:t>, </a:t>
            </a:r>
            <a:r>
              <a:rPr lang="en-US" altLang="zh-CN" kern="1200" dirty="0">
                <a:latin typeface="+mn-lt"/>
                <a:ea typeface="宋体" panose="02010600030101010101" pitchFamily="2" charset="-122"/>
                <a:cs typeface="+mn-cs"/>
              </a:rPr>
              <a:t>可以</a:t>
            </a:r>
            <a:r>
              <a:rPr lang="zh-CN" altLang="en-US" kern="1200" dirty="0">
                <a:latin typeface="+mn-lt"/>
                <a:ea typeface="宋体" panose="02010600030101010101" pitchFamily="2" charset="-122"/>
                <a:cs typeface="+mn-cs"/>
              </a:rPr>
              <a:t>使用</a:t>
            </a:r>
            <a:r>
              <a:rPr lang="en-US" altLang="en-US" b="1" kern="1200" dirty="0">
                <a:latin typeface="+mn-lt"/>
                <a:ea typeface="+mn-ea"/>
                <a:cs typeface="+mn-cs"/>
              </a:rPr>
              <a:t>URL</a:t>
            </a:r>
            <a:r>
              <a:rPr lang="en-US" altLang="en-US" kern="1200" dirty="0">
                <a:latin typeface="+mn-lt"/>
                <a:ea typeface="+mn-ea"/>
                <a:cs typeface="+mn-cs"/>
              </a:rPr>
              <a:t> </a:t>
            </a:r>
            <a:r>
              <a:rPr lang="en-US" altLang="zh-CN" kern="1200" dirty="0">
                <a:latin typeface="+mn-lt"/>
                <a:ea typeface="宋体" panose="02010600030101010101" pitchFamily="2" charset="-122"/>
                <a:cs typeface="+mn-cs"/>
              </a:rPr>
              <a:t>类中</a:t>
            </a:r>
            <a:r>
              <a:rPr lang="zh-CN" altLang="en-US" kern="1200" dirty="0">
                <a:latin typeface="+mn-lt"/>
                <a:ea typeface="宋体" panose="02010600030101010101" pitchFamily="2" charset="-122"/>
                <a:cs typeface="+mn-cs"/>
              </a:rPr>
              <a:t>定义的</a:t>
            </a:r>
            <a:r>
              <a:rPr lang="en-US" altLang="en-US" b="1" kern="1200" dirty="0">
                <a:latin typeface="+mn-lt"/>
                <a:ea typeface="+mn-ea"/>
                <a:cs typeface="+mn-cs"/>
              </a:rPr>
              <a:t>openStream()</a:t>
            </a:r>
            <a:r>
              <a:rPr lang="en-US" altLang="en-US" kern="1200" dirty="0">
                <a:latin typeface="+mn-lt"/>
                <a:ea typeface="+mn-ea"/>
                <a:cs typeface="+mn-cs"/>
              </a:rPr>
              <a:t> </a:t>
            </a:r>
            <a:r>
              <a:rPr lang="en-US" altLang="zh-CN" kern="1200" dirty="0">
                <a:latin typeface="+mn-lt"/>
                <a:ea typeface="宋体" panose="02010600030101010101" pitchFamily="2" charset="-122"/>
                <a:cs typeface="+mn-cs"/>
              </a:rPr>
              <a:t>方法</a:t>
            </a:r>
            <a:r>
              <a:rPr lang="zh-CN" altLang="en-US" kern="1200" dirty="0">
                <a:latin typeface="+mn-lt"/>
                <a:ea typeface="宋体" panose="02010600030101010101" pitchFamily="2" charset="-122"/>
                <a:cs typeface="+mn-cs"/>
              </a:rPr>
              <a:t>打开输入流和用输入流创建如下</a:t>
            </a:r>
            <a:r>
              <a:rPr lang="en-US" altLang="en-US" b="1" kern="1200" dirty="0">
                <a:latin typeface="+mn-lt"/>
                <a:ea typeface="+mn-ea"/>
                <a:cs typeface="+mn-cs"/>
              </a:rPr>
              <a:t>Scanner</a:t>
            </a:r>
            <a:r>
              <a:rPr lang="en-US" altLang="en-US" kern="1200" dirty="0">
                <a:latin typeface="+mn-lt"/>
                <a:ea typeface="+mn-ea"/>
                <a:cs typeface="+mn-cs"/>
              </a:rPr>
              <a:t> </a:t>
            </a:r>
            <a:r>
              <a:rPr lang="zh-CN" altLang="en-US" kern="1200" dirty="0">
                <a:latin typeface="+mn-lt"/>
                <a:ea typeface="宋体" panose="02010600030101010101" pitchFamily="2" charset="-122"/>
                <a:cs typeface="+mn-cs"/>
              </a:rPr>
              <a:t>对象</a:t>
            </a:r>
            <a:r>
              <a:rPr lang="en-US" altLang="en-US" kern="1200" dirty="0">
                <a:latin typeface="+mn-lt"/>
                <a:ea typeface="+mn-ea"/>
                <a:cs typeface="+mn-cs"/>
              </a:rPr>
              <a:t>:</a:t>
            </a:r>
          </a:p>
          <a:p>
            <a:pPr marL="0" indent="0" eaLnBrk="1" hangingPunct="1">
              <a:buSzPct val="75000"/>
              <a:buFont typeface="Monotype Sorts" pitchFamily="2" charset="2"/>
              <a:buNone/>
            </a:pPr>
            <a:endParaRPr lang="en-US" altLang="en-US" kern="1200" dirty="0">
              <a:latin typeface="+mn-lt"/>
              <a:ea typeface="+mn-ea"/>
              <a:cs typeface="+mn-cs"/>
            </a:endParaRPr>
          </a:p>
          <a:p>
            <a:pPr marL="0" indent="0" eaLnBrk="1" hangingPunct="1">
              <a:buSzPct val="75000"/>
              <a:buFont typeface="Monotype Sorts" pitchFamily="2" charset="2"/>
              <a:buNone/>
            </a:pPr>
            <a:r>
              <a:rPr lang="en-US" altLang="en-US" sz="2400" kern="1200" dirty="0">
                <a:latin typeface="+mn-lt"/>
                <a:ea typeface="+mn-ea"/>
                <a:cs typeface="+mn-cs"/>
              </a:rPr>
              <a:t>Scanner input = </a:t>
            </a:r>
            <a:r>
              <a:rPr lang="en-US" altLang="en-US" sz="2400" b="1" kern="1200" dirty="0">
                <a:latin typeface="+mn-lt"/>
                <a:ea typeface="+mn-ea"/>
                <a:cs typeface="+mn-cs"/>
              </a:rPr>
              <a:t>new</a:t>
            </a:r>
            <a:r>
              <a:rPr lang="en-US" altLang="en-US" sz="2400" kern="1200" dirty="0">
                <a:latin typeface="+mn-lt"/>
                <a:ea typeface="+mn-ea"/>
                <a:cs typeface="+mn-cs"/>
              </a:rPr>
              <a:t> Scanner(url.openStream());</a:t>
            </a:r>
          </a:p>
        </p:txBody>
      </p:sp>
      <p:sp>
        <p:nvSpPr>
          <p:cNvPr id="59396" name="Slide Number Placeholder 4"/>
          <p:cNvSpPr txBox="1">
            <a:spLocks noGrp="1"/>
          </p:cNvSpPr>
          <p:nvPr>
            <p:ph type="sldNum" sz="quarter" idx="4"/>
          </p:nvPr>
        </p:nvSpPr>
        <p:spPr/>
        <p:txBody>
          <a:bodyPr wrap="none" lIns="92075" tIns="46038" rIns="92075" bIns="46038" anchor="ctr" anchorCtr="0"/>
          <a:lstStyle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45720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2pPr>
            <a:lvl3pPr marL="91440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3pPr>
            <a:lvl4pPr marL="137160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4pPr>
            <a:lvl5pPr marL="182880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5pPr>
          </a:lstStyle>
          <a:p>
            <a:pPr lvl="0" algn="r"/>
            <a:fld id="{9A0DB2DC-4C9A-4742-B13C-FB6460FD3503}" type="slidenum">
              <a:rPr lang="en-US" altLang="en-US" sz="1400" dirty="0">
                <a:ea typeface="宋体" panose="02010600030101010101" pitchFamily="2" charset="-122"/>
              </a:rPr>
              <a:t>47</a:t>
            </a:fld>
            <a:endParaRPr lang="en-US" altLang="en-US" sz="1400" dirty="0">
              <a:ea typeface="宋体" panose="02010600030101010101" pitchFamily="2" charset="-122"/>
            </a:endParaRPr>
          </a:p>
        </p:txBody>
      </p:sp>
      <p:sp>
        <p:nvSpPr>
          <p:cNvPr id="325636" name="AutoShape 4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3200400" y="5334000"/>
            <a:ext cx="3124200" cy="533400"/>
          </a:xfrm>
          <a:prstGeom prst="actionButtonBlank">
            <a:avLst/>
          </a:prstGeom>
          <a:solidFill>
            <a:srgbClr val="00B050"/>
          </a:solidFill>
          <a:ln>
            <a:noFill/>
          </a:ln>
          <a:effectLst>
            <a:prstShdw prst="shdw17" dist="17961" dir="2700000">
              <a:schemeClr val="tx1">
                <a:gamma/>
                <a:shade val="60000"/>
                <a:invGamma/>
              </a:schemeClr>
            </a:prstShdw>
          </a:effectLst>
        </p:spPr>
        <p:txBody>
          <a:bodyPr wrap="none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2400" b="0" i="0" u="none" strike="noStrike" kern="1200" cap="none" spc="0" normalizeH="0" baseline="0" noProof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Book Antiqua" panose="02040602050305030304" pitchFamily="18" charset="0"/>
                <a:ea typeface="宋体" panose="02010600030101010101" pitchFamily="2" charset="-122"/>
                <a:cs typeface="+mn-cs"/>
                <a:hlinkClick r:id="rId2" action="ppaction://program"/>
              </a:rPr>
              <a:t>ReadFileFromURL</a:t>
            </a:r>
            <a:endParaRPr kumimoji="0" lang="en-US" altLang="zh-CN" sz="2400" b="0" i="0" u="none" strike="noStrike" kern="1200" cap="none" spc="0" normalizeH="0" baseline="0" noProof="0">
              <a:ln>
                <a:noFill/>
              </a:ln>
              <a:solidFill>
                <a:schemeClr val="accent1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9398" name="AutoShape 5">
            <a:hlinkClick r:id="rId3" action="ppaction://program"/>
          </p:cNvPr>
          <p:cNvSpPr/>
          <p:nvPr/>
        </p:nvSpPr>
        <p:spPr>
          <a:xfrm>
            <a:off x="6553200" y="5334000"/>
            <a:ext cx="1371600" cy="533400"/>
          </a:xfrm>
          <a:prstGeom prst="actionButtonBlank">
            <a:avLst/>
          </a:prstGeom>
          <a:solidFill>
            <a:srgbClr val="38A1BA"/>
          </a:solidFill>
          <a:ln w="19050">
            <a:noFill/>
          </a:ln>
          <a:effectLst>
            <a:prstShdw prst="shdw17" dist="17961" dir="2699999">
              <a:srgbClr val="226170"/>
            </a:prstShdw>
          </a:effectLst>
        </p:spPr>
        <p:txBody>
          <a:bodyPr wrap="none" anchor="ctr" anchorCtr="0"/>
          <a:lstStyle/>
          <a:p>
            <a:pPr algn="ctr"/>
            <a:r>
              <a:rPr lang="en-US" altLang="en-US" dirty="0">
                <a:latin typeface="Times New Roman" panose="02020603050405020304" pitchFamily="18" charset="0"/>
              </a:rPr>
              <a:t>Run</a:t>
            </a:r>
          </a:p>
        </p:txBody>
      </p:sp>
      <p:sp>
        <p:nvSpPr>
          <p:cNvPr id="59399" name="AutoShape 7">
            <a:hlinkClick r:id="rId4"/>
          </p:cNvPr>
          <p:cNvSpPr/>
          <p:nvPr/>
        </p:nvSpPr>
        <p:spPr>
          <a:xfrm>
            <a:off x="2667000" y="5334000"/>
            <a:ext cx="468313" cy="576263"/>
          </a:xfrm>
          <a:prstGeom prst="actionButtonDocument">
            <a:avLst/>
          </a:prstGeom>
          <a:solidFill>
            <a:srgbClr val="92D050"/>
          </a:solidFill>
          <a:ln w="9525">
            <a:noFill/>
          </a:ln>
        </p:spPr>
        <p:txBody>
          <a:bodyPr wrap="none" anchor="ctr" anchorCtr="0"/>
          <a:lstStyle/>
          <a:p>
            <a:endParaRPr lang="en-US" altLang="en-US" dirty="0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  <p:transition/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标题 8"/>
          <p:cNvSpPr>
            <a:spLocks noGrp="1"/>
          </p:cNvSpPr>
          <p:nvPr>
            <p:ph type="title"/>
          </p:nvPr>
        </p:nvSpPr>
        <p:spPr/>
        <p:txBody>
          <a:bodyPr vert="horz" wrap="square" lIns="92075" tIns="46038" rIns="92075" bIns="46038" anchor="ctr" anchorCtr="0"/>
          <a:lstStyle/>
          <a:p>
            <a:pPr>
              <a:buNone/>
            </a:pPr>
            <a:r>
              <a:rPr lang="en-US" altLang="zh-CN" kern="1200" dirty="0">
                <a:latin typeface="Courier New" panose="02070309020205020404" pitchFamily="49" charset="0"/>
                <a:ea typeface="宋体" panose="02010600030101010101" pitchFamily="2" charset="-122"/>
                <a:cs typeface="+mj-cs"/>
              </a:rPr>
              <a:t>Chapter 12</a:t>
            </a:r>
            <a:endParaRPr lang="zh-CN" altLang="en-US" kern="1200" dirty="0">
              <a:latin typeface="Courier New" panose="02070309020205020404" pitchFamily="49" charset="0"/>
              <a:ea typeface="宋体" panose="02010600030101010101" pitchFamily="2" charset="-122"/>
              <a:cs typeface="+mj-cs"/>
            </a:endParaRPr>
          </a:p>
        </p:txBody>
      </p:sp>
      <p:sp>
        <p:nvSpPr>
          <p:cNvPr id="60419" name="文本占位符 5"/>
          <p:cNvSpPr>
            <a:spLocks noGrp="1"/>
          </p:cNvSpPr>
          <p:nvPr>
            <p:ph idx="1"/>
          </p:nvPr>
        </p:nvSpPr>
        <p:spPr/>
        <p:txBody>
          <a:bodyPr vert="horz" wrap="square" lIns="92075" tIns="46038" rIns="92075" bIns="46038" anchor="t" anchorCtr="0"/>
          <a:lstStyle/>
          <a:p>
            <a:pPr>
              <a:buSzPct val="75000"/>
              <a:buFont typeface="Monotype Sorts" pitchFamily="2" charset="2"/>
              <a:buNone/>
            </a:pPr>
            <a:endParaRPr lang="en-US" altLang="zh-CN" kern="1200" dirty="0">
              <a:latin typeface="OPTICopperplate Heavy" pitchFamily="50" charset="0"/>
              <a:ea typeface="宋体" panose="02010600030101010101" pitchFamily="2" charset="-122"/>
              <a:cs typeface="+mn-cs"/>
            </a:endParaRPr>
          </a:p>
          <a:p>
            <a:pPr>
              <a:buSzPct val="75000"/>
              <a:buFont typeface="Monotype Sorts" pitchFamily="2" charset="2"/>
              <a:buNone/>
            </a:pPr>
            <a:endParaRPr lang="en-US" altLang="zh-CN" kern="1200" dirty="0">
              <a:latin typeface="OPTICopperplate Heavy" pitchFamily="50" charset="0"/>
              <a:ea typeface="宋体" panose="02010600030101010101" pitchFamily="2" charset="-122"/>
              <a:cs typeface="+mn-cs"/>
            </a:endParaRPr>
          </a:p>
          <a:p>
            <a:pPr>
              <a:buSzPct val="75000"/>
              <a:buFont typeface="Monotype Sorts" pitchFamily="2" charset="2"/>
              <a:buNone/>
            </a:pPr>
            <a:endParaRPr lang="en-US" altLang="zh-CN" kern="1200" dirty="0">
              <a:latin typeface="OPTICopperplate Heavy" pitchFamily="50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0420" name="灯片编号占位符 3"/>
          <p:cNvSpPr txBox="1">
            <a:spLocks noGrp="1"/>
          </p:cNvSpPr>
          <p:nvPr>
            <p:ph type="sldNum" sz="quarter" idx="4"/>
          </p:nvPr>
        </p:nvSpPr>
        <p:spPr/>
        <p:txBody>
          <a:bodyPr wrap="none" lIns="92075" tIns="46038" rIns="92075" bIns="46038" anchor="ctr" anchorCtr="0"/>
          <a:lstStyle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45720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2pPr>
            <a:lvl3pPr marL="91440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3pPr>
            <a:lvl4pPr marL="137160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4pPr>
            <a:lvl5pPr marL="182880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5pPr>
          </a:lstStyle>
          <a:p>
            <a:pPr lvl="0" algn="r"/>
            <a:fld id="{9A0DB2DC-4C9A-4742-B13C-FB6460FD3503}" type="slidenum">
              <a:rPr lang="zh-CN" altLang="en-US" sz="1400" dirty="0">
                <a:ea typeface="宋体" panose="02010600030101010101" pitchFamily="2" charset="-122"/>
              </a:rPr>
              <a:t>48</a:t>
            </a:fld>
            <a:endParaRPr lang="zh-CN" altLang="en-US" sz="1400" dirty="0">
              <a:ea typeface="宋体" panose="02010600030101010101" pitchFamily="2" charset="-122"/>
            </a:endParaRPr>
          </a:p>
        </p:txBody>
      </p:sp>
      <p:pic>
        <p:nvPicPr>
          <p:cNvPr id="60421" name="图片 4" descr="THE END.gi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19263" y="2619375"/>
            <a:ext cx="5705475" cy="161925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CQUT_JAVA">
  <a:themeElements>
    <a:clrScheme name="International 3">
      <a:dk1>
        <a:srgbClr val="000000"/>
      </a:dk1>
      <a:lt1>
        <a:srgbClr val="FFFFFF"/>
      </a:lt1>
      <a:dk2>
        <a:srgbClr val="000000"/>
      </a:dk2>
      <a:lt2>
        <a:srgbClr val="5F5F5F"/>
      </a:lt2>
      <a:accent1>
        <a:srgbClr val="CBCBCB"/>
      </a:accent1>
      <a:accent2>
        <a:srgbClr val="969696"/>
      </a:accent2>
      <a:accent3>
        <a:srgbClr val="FFFFFF"/>
      </a:accent3>
      <a:accent4>
        <a:srgbClr val="000000"/>
      </a:accent4>
      <a:accent5>
        <a:srgbClr val="E2E2E2"/>
      </a:accent5>
      <a:accent6>
        <a:srgbClr val="878787"/>
      </a:accent6>
      <a:hlink>
        <a:srgbClr val="DDDDDD"/>
      </a:hlink>
      <a:folHlink>
        <a:srgbClr val="EAEAEA"/>
      </a:folHlink>
    </a:clrScheme>
    <a:fontScheme name="International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</a:spPr>
      <a:bodyPr vert="horz" wrap="square" lIns="91440" tIns="45720" rIns="91440" bIns="45720" numCol="1" anchor="t" anchorCtr="0" compatLnSpc="1"/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anose="02020603050405020304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</a:spPr>
      <a:bodyPr vert="horz" wrap="square" lIns="91440" tIns="45720" rIns="91440" bIns="45720" numCol="1" anchor="t" anchorCtr="0" compatLnSpc="1"/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anose="02020603050405020304" pitchFamily="18" charset="0"/>
          </a:defRPr>
        </a:defPPr>
      </a:lstStyle>
    </a:lnDef>
  </a:objectDefaults>
  <a:extraClrSchemeLst>
    <a:extraClrScheme>
      <a:clrScheme name="International 1">
        <a:dk1>
          <a:srgbClr val="000000"/>
        </a:dk1>
        <a:lt1>
          <a:srgbClr val="FFFFFF"/>
        </a:lt1>
        <a:dk2>
          <a:srgbClr val="0000FF"/>
        </a:dk2>
        <a:lt2>
          <a:srgbClr val="FFFF99"/>
        </a:lt2>
        <a:accent1>
          <a:srgbClr val="009966"/>
        </a:accent1>
        <a:accent2>
          <a:srgbClr val="00CCCC"/>
        </a:accent2>
        <a:accent3>
          <a:srgbClr val="AAAAFF"/>
        </a:accent3>
        <a:accent4>
          <a:srgbClr val="DADADA"/>
        </a:accent4>
        <a:accent5>
          <a:srgbClr val="AACAB8"/>
        </a:accent5>
        <a:accent6>
          <a:srgbClr val="00B9B9"/>
        </a:accent6>
        <a:hlink>
          <a:srgbClr val="000080"/>
        </a:hlink>
        <a:folHlink>
          <a:srgbClr val="9999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International 2">
        <a:dk1>
          <a:srgbClr val="000000"/>
        </a:dk1>
        <a:lt1>
          <a:srgbClr val="FFFFFF"/>
        </a:lt1>
        <a:dk2>
          <a:srgbClr val="000080"/>
        </a:dk2>
        <a:lt2>
          <a:srgbClr val="003399"/>
        </a:lt2>
        <a:accent1>
          <a:srgbClr val="9999FF"/>
        </a:accent1>
        <a:accent2>
          <a:srgbClr val="FF99FF"/>
        </a:accent2>
        <a:accent3>
          <a:srgbClr val="FFFFFF"/>
        </a:accent3>
        <a:accent4>
          <a:srgbClr val="000000"/>
        </a:accent4>
        <a:accent5>
          <a:srgbClr val="CACAFF"/>
        </a:accent5>
        <a:accent6>
          <a:srgbClr val="E78AE7"/>
        </a:accent6>
        <a:hlink>
          <a:srgbClr val="85ADFF"/>
        </a:hlink>
        <a:folHlink>
          <a:srgbClr val="00CC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International 3">
        <a:dk1>
          <a:srgbClr val="000000"/>
        </a:dk1>
        <a:lt1>
          <a:srgbClr val="FFFFFF"/>
        </a:lt1>
        <a:dk2>
          <a:srgbClr val="000000"/>
        </a:dk2>
        <a:lt2>
          <a:srgbClr val="5F5F5F"/>
        </a:lt2>
        <a:accent1>
          <a:srgbClr val="CBCBCB"/>
        </a:accent1>
        <a:accent2>
          <a:srgbClr val="969696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878787"/>
        </a:accent6>
        <a:hlink>
          <a:srgbClr val="DDDDD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969696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CQUT_JAVA</Template>
  <TotalTime>0</TotalTime>
  <Words>2444</Words>
  <Application>Microsoft Office PowerPoint</Application>
  <PresentationFormat>全屏显示(4:3)</PresentationFormat>
  <Paragraphs>466</Paragraphs>
  <Slides>48</Slides>
  <Notes>5</Notes>
  <HiddenSlides>18</HiddenSlides>
  <MMClips>0</MMClips>
  <ScaleCrop>false</ScaleCrop>
  <HeadingPairs>
    <vt:vector size="8" baseType="variant">
      <vt:variant>
        <vt:lpstr>已用的字体</vt:lpstr>
      </vt:variant>
      <vt:variant>
        <vt:i4>12</vt:i4>
      </vt:variant>
      <vt:variant>
        <vt:lpstr>主题</vt:lpstr>
      </vt:variant>
      <vt:variant>
        <vt:i4>1</vt:i4>
      </vt:variant>
      <vt:variant>
        <vt:lpstr>嵌入 OLE 服务器</vt:lpstr>
      </vt:variant>
      <vt:variant>
        <vt:i4>2</vt:i4>
      </vt:variant>
      <vt:variant>
        <vt:lpstr>幻灯片标题</vt:lpstr>
      </vt:variant>
      <vt:variant>
        <vt:i4>48</vt:i4>
      </vt:variant>
    </vt:vector>
  </HeadingPairs>
  <TitlesOfParts>
    <vt:vector size="63" baseType="lpstr">
      <vt:lpstr>Courier</vt:lpstr>
      <vt:lpstr>Monotype Sorts</vt:lpstr>
      <vt:lpstr>OPTICopperplate Heavy</vt:lpstr>
      <vt:lpstr>华文楷体</vt:lpstr>
      <vt:lpstr>楷体</vt:lpstr>
      <vt:lpstr>宋体</vt:lpstr>
      <vt:lpstr>Arial</vt:lpstr>
      <vt:lpstr>Book Antiqua</vt:lpstr>
      <vt:lpstr>Courier New</vt:lpstr>
      <vt:lpstr>Forte</vt:lpstr>
      <vt:lpstr>Times New Roman</vt:lpstr>
      <vt:lpstr>Wingdings</vt:lpstr>
      <vt:lpstr>CQUT_JAVA</vt:lpstr>
      <vt:lpstr>Microsoft Word Picture</vt:lpstr>
      <vt:lpstr>Paintbrush Picture</vt:lpstr>
      <vt:lpstr>第12章 异常处理和文本I/O</vt:lpstr>
      <vt:lpstr>异常处理概述 </vt:lpstr>
      <vt:lpstr>异常处理概述 </vt:lpstr>
      <vt:lpstr>使用异常处理</vt:lpstr>
      <vt:lpstr>使用异常处理的好处</vt:lpstr>
      <vt:lpstr>处理InputMismatchException异常</vt:lpstr>
      <vt:lpstr>异常类型</vt:lpstr>
      <vt:lpstr>系统错误Error</vt:lpstr>
      <vt:lpstr>异常Exception</vt:lpstr>
      <vt:lpstr>运行时异常</vt:lpstr>
      <vt:lpstr>必检异常和免检异常</vt:lpstr>
      <vt:lpstr>免检异常</vt:lpstr>
      <vt:lpstr>免检异常</vt:lpstr>
      <vt:lpstr>声明、抛出及捕获异常</vt:lpstr>
      <vt:lpstr>声明异常</vt:lpstr>
      <vt:lpstr>抛出异常</vt:lpstr>
      <vt:lpstr>抛出异常示例</vt:lpstr>
      <vt:lpstr>捕获异常</vt:lpstr>
      <vt:lpstr>捕获异常</vt:lpstr>
      <vt:lpstr>捕获或者声明必检异常</vt:lpstr>
      <vt:lpstr>捕获或者声明必检异常</vt:lpstr>
      <vt:lpstr>示例学习：声明、抛出和捕获异常</vt:lpstr>
      <vt:lpstr>finally子句</vt:lpstr>
      <vt:lpstr>重新抛出异常</vt:lpstr>
      <vt:lpstr>跟踪程序的执行</vt:lpstr>
      <vt:lpstr>跟踪程序的执行</vt:lpstr>
      <vt:lpstr>跟踪程序的执行</vt:lpstr>
      <vt:lpstr>跟踪程序的执行</vt:lpstr>
      <vt:lpstr>跟踪程序的执行</vt:lpstr>
      <vt:lpstr>跟踪程序的执行</vt:lpstr>
      <vt:lpstr>跟踪程序的执行</vt:lpstr>
      <vt:lpstr>跟踪程序的执行</vt:lpstr>
      <vt:lpstr>跟踪程序的执行</vt:lpstr>
      <vt:lpstr>跟踪程序的执行</vt:lpstr>
      <vt:lpstr>跟踪程序的执行</vt:lpstr>
      <vt:lpstr>创建自定义异常类</vt:lpstr>
      <vt:lpstr>自定义异常类示例</vt:lpstr>
      <vt:lpstr>File类</vt:lpstr>
      <vt:lpstr>Obtaining file properties and manipulating file</vt:lpstr>
      <vt:lpstr>示例学习：浏览文件的属性</vt:lpstr>
      <vt:lpstr>文件I/O</vt:lpstr>
      <vt:lpstr>使用PrintWriter写入数据</vt:lpstr>
      <vt:lpstr>Try-with-resources</vt:lpstr>
      <vt:lpstr>使用Scanner读入数据</vt:lpstr>
      <vt:lpstr>示例学习：替换文本</vt:lpstr>
      <vt:lpstr>从Web上读取数据</vt:lpstr>
      <vt:lpstr>从Web上读取数据</vt:lpstr>
      <vt:lpstr>Chapter 12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Chapter 13 Exception Handling</dc:title>
  <dc:creator>Y. Daniel Liang</dc:creator>
  <cp:lastModifiedBy>W. Lucas Chen</cp:lastModifiedBy>
  <cp:revision>281</cp:revision>
  <dcterms:created xsi:type="dcterms:W3CDTF">1995-06-10T17:31:00Z</dcterms:created>
  <dcterms:modified xsi:type="dcterms:W3CDTF">2025-06-07T14:56:26Z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0C1BC00BBAC148CF8C59D6424EECE87A_13</vt:lpwstr>
  </property>
  <property fmtid="{D5CDD505-2E9C-101B-9397-08002B2CF9AE}" pid="3" name="KSOProductBuildVer">
    <vt:lpwstr>2052-12.1.0.20784</vt:lpwstr>
  </property>
</Properties>
</file>